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7" r:id="rId1"/>
  </p:sldMasterIdLst>
  <p:notesMasterIdLst>
    <p:notesMasterId r:id="rId19"/>
  </p:notesMasterIdLst>
  <p:sldIdLst>
    <p:sldId id="292" r:id="rId2"/>
    <p:sldId id="460" r:id="rId3"/>
    <p:sldId id="259" r:id="rId4"/>
    <p:sldId id="459" r:id="rId5"/>
    <p:sldId id="457" r:id="rId6"/>
    <p:sldId id="461" r:id="rId7"/>
    <p:sldId id="463" r:id="rId8"/>
    <p:sldId id="458" r:id="rId9"/>
    <p:sldId id="462" r:id="rId10"/>
    <p:sldId id="417" r:id="rId11"/>
    <p:sldId id="456" r:id="rId12"/>
    <p:sldId id="453" r:id="rId13"/>
    <p:sldId id="418" r:id="rId14"/>
    <p:sldId id="451" r:id="rId15"/>
    <p:sldId id="452" r:id="rId16"/>
    <p:sldId id="464" r:id="rId17"/>
    <p:sldId id="480" r:id="rId18"/>
  </p:sldIdLst>
  <p:sldSz cx="9144000" cy="6858000" type="screen4x3"/>
  <p:notesSz cx="7315200" cy="96012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00"/>
    <a:srgbClr val="0099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1" autoAdjust="0"/>
    <p:restoredTop sz="94631" autoAdjust="0"/>
  </p:normalViewPr>
  <p:slideViewPr>
    <p:cSldViewPr>
      <p:cViewPr varScale="1">
        <p:scale>
          <a:sx n="62" d="100"/>
          <a:sy n="62" d="100"/>
        </p:scale>
        <p:origin x="153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lin guerra" userId="d52177a9150211f7" providerId="LiveId" clId="{E6EE3567-C65D-4614-9936-E43F13087B52}"/>
    <pc:docChg chg="undo custSel mod addSld delSld modSld sldOrd">
      <pc:chgData name="edlin guerra" userId="d52177a9150211f7" providerId="LiveId" clId="{E6EE3567-C65D-4614-9936-E43F13087B52}" dt="2020-09-30T15:05:49.640" v="2777" actId="1076"/>
      <pc:docMkLst>
        <pc:docMk/>
      </pc:docMkLst>
      <pc:sldChg chg="addSp delSp modSp mod delAnim modAnim">
        <pc:chgData name="edlin guerra" userId="d52177a9150211f7" providerId="LiveId" clId="{E6EE3567-C65D-4614-9936-E43F13087B52}" dt="2020-09-29T21:22:49.629" v="351"/>
        <pc:sldMkLst>
          <pc:docMk/>
          <pc:sldMk cId="0" sldId="259"/>
        </pc:sldMkLst>
        <pc:spChg chg="add mod">
          <ac:chgData name="edlin guerra" userId="d52177a9150211f7" providerId="LiveId" clId="{E6EE3567-C65D-4614-9936-E43F13087B52}" dt="2020-09-29T21:22:45.879" v="350" actId="164"/>
          <ac:spMkLst>
            <pc:docMk/>
            <pc:sldMk cId="0" sldId="259"/>
            <ac:spMk id="2" creationId="{30A453BC-4EE5-4BC7-AEE6-6A89DE2E36D8}"/>
          </ac:spMkLst>
        </pc:spChg>
        <pc:spChg chg="add mod">
          <ac:chgData name="edlin guerra" userId="d52177a9150211f7" providerId="LiveId" clId="{E6EE3567-C65D-4614-9936-E43F13087B52}" dt="2020-09-29T21:22:45.879" v="350" actId="164"/>
          <ac:spMkLst>
            <pc:docMk/>
            <pc:sldMk cId="0" sldId="259"/>
            <ac:spMk id="3" creationId="{47A34695-83CB-46F8-BC50-79DBE880C80D}"/>
          </ac:spMkLst>
        </pc:spChg>
        <pc:spChg chg="del">
          <ac:chgData name="edlin guerra" userId="d52177a9150211f7" providerId="LiveId" clId="{E6EE3567-C65D-4614-9936-E43F13087B52}" dt="2020-09-29T21:06:41.713" v="20" actId="478"/>
          <ac:spMkLst>
            <pc:docMk/>
            <pc:sldMk cId="0" sldId="259"/>
            <ac:spMk id="6" creationId="{00000000-0000-0000-0000-000000000000}"/>
          </ac:spMkLst>
        </pc:spChg>
        <pc:spChg chg="del">
          <ac:chgData name="edlin guerra" userId="d52177a9150211f7" providerId="LiveId" clId="{E6EE3567-C65D-4614-9936-E43F13087B52}" dt="2020-09-29T21:06:36.482" v="18" actId="478"/>
          <ac:spMkLst>
            <pc:docMk/>
            <pc:sldMk cId="0" sldId="259"/>
            <ac:spMk id="7" creationId="{00000000-0000-0000-0000-000000000000}"/>
          </ac:spMkLst>
        </pc:spChg>
        <pc:spChg chg="del">
          <ac:chgData name="edlin guerra" userId="d52177a9150211f7" providerId="LiveId" clId="{E6EE3567-C65D-4614-9936-E43F13087B52}" dt="2020-09-29T21:06:35.348" v="17" actId="478"/>
          <ac:spMkLst>
            <pc:docMk/>
            <pc:sldMk cId="0" sldId="259"/>
            <ac:spMk id="9" creationId="{00000000-0000-0000-0000-000000000000}"/>
          </ac:spMkLst>
        </pc:spChg>
        <pc:spChg chg="del">
          <ac:chgData name="edlin guerra" userId="d52177a9150211f7" providerId="LiveId" clId="{E6EE3567-C65D-4614-9936-E43F13087B52}" dt="2020-09-29T21:06:38.144" v="19" actId="478"/>
          <ac:spMkLst>
            <pc:docMk/>
            <pc:sldMk cId="0" sldId="259"/>
            <ac:spMk id="19462" creationId="{00000000-0000-0000-0000-000000000000}"/>
          </ac:spMkLst>
        </pc:spChg>
        <pc:spChg chg="del">
          <ac:chgData name="edlin guerra" userId="d52177a9150211f7" providerId="LiveId" clId="{E6EE3567-C65D-4614-9936-E43F13087B52}" dt="2020-09-29T21:06:43.093" v="21" actId="478"/>
          <ac:spMkLst>
            <pc:docMk/>
            <pc:sldMk cId="0" sldId="259"/>
            <ac:spMk id="19463" creationId="{00000000-0000-0000-0000-000000000000}"/>
          </ac:spMkLst>
        </pc:spChg>
        <pc:grpChg chg="add mod">
          <ac:chgData name="edlin guerra" userId="d52177a9150211f7" providerId="LiveId" clId="{E6EE3567-C65D-4614-9936-E43F13087B52}" dt="2020-09-29T21:22:45.879" v="350" actId="164"/>
          <ac:grpSpMkLst>
            <pc:docMk/>
            <pc:sldMk cId="0" sldId="259"/>
            <ac:grpSpMk id="5" creationId="{0B73729F-EE6D-476D-B3BB-24C586141B3A}"/>
          </ac:grpSpMkLst>
        </pc:grpChg>
      </pc:sldChg>
      <pc:sldChg chg="modSp mod">
        <pc:chgData name="edlin guerra" userId="d52177a9150211f7" providerId="LiveId" clId="{E6EE3567-C65D-4614-9936-E43F13087B52}" dt="2020-09-30T14:12:05.698" v="2675" actId="20577"/>
        <pc:sldMkLst>
          <pc:docMk/>
          <pc:sldMk cId="518660928" sldId="292"/>
        </pc:sldMkLst>
        <pc:spChg chg="mod">
          <ac:chgData name="edlin guerra" userId="d52177a9150211f7" providerId="LiveId" clId="{E6EE3567-C65D-4614-9936-E43F13087B52}" dt="2020-09-30T14:11:05.733" v="2620" actId="20577"/>
          <ac:spMkLst>
            <pc:docMk/>
            <pc:sldMk cId="518660928" sldId="292"/>
            <ac:spMk id="5" creationId="{F437E857-4D77-4FAA-AD0C-87AC66D53386}"/>
          </ac:spMkLst>
        </pc:spChg>
        <pc:spChg chg="mod">
          <ac:chgData name="edlin guerra" userId="d52177a9150211f7" providerId="LiveId" clId="{E6EE3567-C65D-4614-9936-E43F13087B52}" dt="2020-09-30T14:12:05.698" v="2675" actId="20577"/>
          <ac:spMkLst>
            <pc:docMk/>
            <pc:sldMk cId="518660928" sldId="292"/>
            <ac:spMk id="6" creationId="{40414D67-5785-4491-A0C9-47520F416026}"/>
          </ac:spMkLst>
        </pc:spChg>
      </pc:sldChg>
      <pc:sldChg chg="modSp del mod">
        <pc:chgData name="edlin guerra" userId="d52177a9150211f7" providerId="LiveId" clId="{E6EE3567-C65D-4614-9936-E43F13087B52}" dt="2020-09-29T22:20:17.594" v="1796" actId="47"/>
        <pc:sldMkLst>
          <pc:docMk/>
          <pc:sldMk cId="0" sldId="326"/>
        </pc:sldMkLst>
        <pc:spChg chg="mod">
          <ac:chgData name="edlin guerra" userId="d52177a9150211f7" providerId="LiveId" clId="{E6EE3567-C65D-4614-9936-E43F13087B52}" dt="2020-09-29T21:49:53.063" v="1477" actId="1076"/>
          <ac:spMkLst>
            <pc:docMk/>
            <pc:sldMk cId="0" sldId="326"/>
            <ac:spMk id="7" creationId="{00000000-0000-0000-0000-000000000000}"/>
          </ac:spMkLst>
        </pc:spChg>
      </pc:sldChg>
      <pc:sldChg chg="addSp modSp mod">
        <pc:chgData name="edlin guerra" userId="d52177a9150211f7" providerId="LiveId" clId="{E6EE3567-C65D-4614-9936-E43F13087B52}" dt="2020-09-29T23:06:30.948" v="2592" actId="947"/>
        <pc:sldMkLst>
          <pc:docMk/>
          <pc:sldMk cId="0" sldId="417"/>
        </pc:sldMkLst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2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6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7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8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10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12" creationId="{00000000-0000-0000-0000-000000000000}"/>
          </ac:spMkLst>
        </pc:spChg>
        <pc:spChg chg="add mod">
          <ac:chgData name="edlin guerra" userId="d52177a9150211f7" providerId="LiveId" clId="{E6EE3567-C65D-4614-9936-E43F13087B52}" dt="2020-09-29T23:06:30.948" v="2592" actId="947"/>
          <ac:spMkLst>
            <pc:docMk/>
            <pc:sldMk cId="0" sldId="417"/>
            <ac:spMk id="15" creationId="{2027CA03-8003-47BF-AA8C-A2EC27A94905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23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24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25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26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27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28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29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30" creationId="{00000000-0000-0000-0000-000000000000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31" creationId="{00000000-0000-0000-0000-000000000000}"/>
          </ac:spMkLst>
        </pc:spChg>
        <pc:spChg chg="add mod">
          <ac:chgData name="edlin guerra" userId="d52177a9150211f7" providerId="LiveId" clId="{E6EE3567-C65D-4614-9936-E43F13087B52}" dt="2020-09-29T23:05:46.628" v="2532" actId="6549"/>
          <ac:spMkLst>
            <pc:docMk/>
            <pc:sldMk cId="0" sldId="417"/>
            <ac:spMk id="32" creationId="{D58E3F2A-B403-4AFC-96CD-326231C92402}"/>
          </ac:spMkLst>
        </pc:spChg>
        <pc:spChg chg="mod">
          <ac:chgData name="edlin guerra" userId="d52177a9150211f7" providerId="LiveId" clId="{E6EE3567-C65D-4614-9936-E43F13087B52}" dt="2020-09-29T23:03:43.119" v="2510" actId="164"/>
          <ac:spMkLst>
            <pc:docMk/>
            <pc:sldMk cId="0" sldId="417"/>
            <ac:spMk id="40" creationId="{00000000-0000-0000-0000-000000000000}"/>
          </ac:spMkLst>
        </pc:spChg>
        <pc:grpChg chg="add mod">
          <ac:chgData name="edlin guerra" userId="d52177a9150211f7" providerId="LiveId" clId="{E6EE3567-C65D-4614-9936-E43F13087B52}" dt="2020-09-29T23:04:27.620" v="2517" actId="1076"/>
          <ac:grpSpMkLst>
            <pc:docMk/>
            <pc:sldMk cId="0" sldId="417"/>
            <ac:grpSpMk id="13" creationId="{E075936A-0DB5-49BE-AFB0-42A62B8ED57C}"/>
          </ac:grpSpMkLst>
        </pc:grpChg>
        <pc:cxnChg chg="mod">
          <ac:chgData name="edlin guerra" userId="d52177a9150211f7" providerId="LiveId" clId="{E6EE3567-C65D-4614-9936-E43F13087B52}" dt="2020-09-29T23:03:43.119" v="2510" actId="164"/>
          <ac:cxnSpMkLst>
            <pc:docMk/>
            <pc:sldMk cId="0" sldId="417"/>
            <ac:cxnSpMk id="3" creationId="{00000000-0000-0000-0000-000000000000}"/>
          </ac:cxnSpMkLst>
        </pc:cxnChg>
        <pc:cxnChg chg="mod">
          <ac:chgData name="edlin guerra" userId="d52177a9150211f7" providerId="LiveId" clId="{E6EE3567-C65D-4614-9936-E43F13087B52}" dt="2020-09-29T23:03:43.119" v="2510" actId="164"/>
          <ac:cxnSpMkLst>
            <pc:docMk/>
            <pc:sldMk cId="0" sldId="417"/>
            <ac:cxnSpMk id="4" creationId="{00000000-0000-0000-0000-000000000000}"/>
          </ac:cxnSpMkLst>
        </pc:cxnChg>
        <pc:cxnChg chg="mod">
          <ac:chgData name="edlin guerra" userId="d52177a9150211f7" providerId="LiveId" clId="{E6EE3567-C65D-4614-9936-E43F13087B52}" dt="2020-09-29T23:03:43.119" v="2510" actId="164"/>
          <ac:cxnSpMkLst>
            <pc:docMk/>
            <pc:sldMk cId="0" sldId="417"/>
            <ac:cxnSpMk id="5" creationId="{00000000-0000-0000-0000-000000000000}"/>
          </ac:cxnSpMkLst>
        </pc:cxnChg>
        <pc:cxnChg chg="mod">
          <ac:chgData name="edlin guerra" userId="d52177a9150211f7" providerId="LiveId" clId="{E6EE3567-C65D-4614-9936-E43F13087B52}" dt="2020-09-29T23:03:43.119" v="2510" actId="164"/>
          <ac:cxnSpMkLst>
            <pc:docMk/>
            <pc:sldMk cId="0" sldId="417"/>
            <ac:cxnSpMk id="9" creationId="{00000000-0000-0000-0000-000000000000}"/>
          </ac:cxnSpMkLst>
        </pc:cxnChg>
        <pc:cxnChg chg="mod">
          <ac:chgData name="edlin guerra" userId="d52177a9150211f7" providerId="LiveId" clId="{E6EE3567-C65D-4614-9936-E43F13087B52}" dt="2020-09-29T23:03:43.119" v="2510" actId="164"/>
          <ac:cxnSpMkLst>
            <pc:docMk/>
            <pc:sldMk cId="0" sldId="417"/>
            <ac:cxnSpMk id="11" creationId="{00000000-0000-0000-0000-000000000000}"/>
          </ac:cxnSpMkLst>
        </pc:cxnChg>
        <pc:cxnChg chg="mod">
          <ac:chgData name="edlin guerra" userId="d52177a9150211f7" providerId="LiveId" clId="{E6EE3567-C65D-4614-9936-E43F13087B52}" dt="2020-09-29T23:03:43.119" v="2510" actId="164"/>
          <ac:cxnSpMkLst>
            <pc:docMk/>
            <pc:sldMk cId="0" sldId="417"/>
            <ac:cxnSpMk id="16" creationId="{00000000-0000-0000-0000-000000000000}"/>
          </ac:cxnSpMkLst>
        </pc:cxnChg>
        <pc:cxnChg chg="mod">
          <ac:chgData name="edlin guerra" userId="d52177a9150211f7" providerId="LiveId" clId="{E6EE3567-C65D-4614-9936-E43F13087B52}" dt="2020-09-29T23:03:43.119" v="2510" actId="164"/>
          <ac:cxnSpMkLst>
            <pc:docMk/>
            <pc:sldMk cId="0" sldId="417"/>
            <ac:cxnSpMk id="33" creationId="{00000000-0000-0000-0000-000000000000}"/>
          </ac:cxnSpMkLst>
        </pc:cxnChg>
        <pc:cxnChg chg="mod">
          <ac:chgData name="edlin guerra" userId="d52177a9150211f7" providerId="LiveId" clId="{E6EE3567-C65D-4614-9936-E43F13087B52}" dt="2020-09-29T23:03:43.119" v="2510" actId="164"/>
          <ac:cxnSpMkLst>
            <pc:docMk/>
            <pc:sldMk cId="0" sldId="417"/>
            <ac:cxnSpMk id="34" creationId="{00000000-0000-0000-0000-000000000000}"/>
          </ac:cxnSpMkLst>
        </pc:cxnChg>
      </pc:sldChg>
      <pc:sldChg chg="ord">
        <pc:chgData name="edlin guerra" userId="d52177a9150211f7" providerId="LiveId" clId="{E6EE3567-C65D-4614-9936-E43F13087B52}" dt="2020-09-29T21:06:10.985" v="15"/>
        <pc:sldMkLst>
          <pc:docMk/>
          <pc:sldMk cId="0" sldId="437"/>
        </pc:sldMkLst>
      </pc:sldChg>
      <pc:sldChg chg="ord">
        <pc:chgData name="edlin guerra" userId="d52177a9150211f7" providerId="LiveId" clId="{E6EE3567-C65D-4614-9936-E43F13087B52}" dt="2020-09-29T23:03:25.437" v="2509"/>
        <pc:sldMkLst>
          <pc:docMk/>
          <pc:sldMk cId="0" sldId="453"/>
        </pc:sldMkLst>
      </pc:sldChg>
      <pc:sldChg chg="del">
        <pc:chgData name="edlin guerra" userId="d52177a9150211f7" providerId="LiveId" clId="{E6EE3567-C65D-4614-9936-E43F13087B52}" dt="2020-09-29T21:03:15.895" v="13" actId="47"/>
        <pc:sldMkLst>
          <pc:docMk/>
          <pc:sldMk cId="2252303381" sldId="454"/>
        </pc:sldMkLst>
      </pc:sldChg>
      <pc:sldChg chg="del">
        <pc:chgData name="edlin guerra" userId="d52177a9150211f7" providerId="LiveId" clId="{E6EE3567-C65D-4614-9936-E43F13087B52}" dt="2020-09-29T21:12:47.311" v="167" actId="47"/>
        <pc:sldMkLst>
          <pc:docMk/>
          <pc:sldMk cId="2403720112" sldId="455"/>
        </pc:sldMkLst>
      </pc:sldChg>
      <pc:sldChg chg="modSp add ord">
        <pc:chgData name="edlin guerra" userId="d52177a9150211f7" providerId="LiveId" clId="{E6EE3567-C65D-4614-9936-E43F13087B52}" dt="2020-09-29T23:07:03.044" v="2599" actId="20577"/>
        <pc:sldMkLst>
          <pc:docMk/>
          <pc:sldMk cId="0" sldId="456"/>
        </pc:sldMkLst>
        <pc:spChg chg="mod">
          <ac:chgData name="edlin guerra" userId="d52177a9150211f7" providerId="LiveId" clId="{E6EE3567-C65D-4614-9936-E43F13087B52}" dt="2020-09-29T23:07:03.044" v="2599" actId="20577"/>
          <ac:spMkLst>
            <pc:docMk/>
            <pc:sldMk cId="0" sldId="456"/>
            <ac:spMk id="19463" creationId="{00000000-0000-0000-0000-000000000000}"/>
          </ac:spMkLst>
        </pc:spChg>
      </pc:sldChg>
      <pc:sldChg chg="addSp delSp modSp new mod setBg delAnim modAnim">
        <pc:chgData name="edlin guerra" userId="d52177a9150211f7" providerId="LiveId" clId="{E6EE3567-C65D-4614-9936-E43F13087B52}" dt="2020-09-29T22:20:44.645" v="1798"/>
        <pc:sldMkLst>
          <pc:docMk/>
          <pc:sldMk cId="2105166396" sldId="457"/>
        </pc:sldMkLst>
        <pc:spChg chg="del">
          <ac:chgData name="edlin guerra" userId="d52177a9150211f7" providerId="LiveId" clId="{E6EE3567-C65D-4614-9936-E43F13087B52}" dt="2020-09-29T21:07:50.381" v="23" actId="478"/>
          <ac:spMkLst>
            <pc:docMk/>
            <pc:sldMk cId="2105166396" sldId="457"/>
            <ac:spMk id="2" creationId="{2844EF26-6C9F-4039-A03F-AE5D7987E26A}"/>
          </ac:spMkLst>
        </pc:spChg>
        <pc:spChg chg="del">
          <ac:chgData name="edlin guerra" userId="d52177a9150211f7" providerId="LiveId" clId="{E6EE3567-C65D-4614-9936-E43F13087B52}" dt="2020-09-29T21:07:50.381" v="23" actId="478"/>
          <ac:spMkLst>
            <pc:docMk/>
            <pc:sldMk cId="2105166396" sldId="457"/>
            <ac:spMk id="3" creationId="{15BFEF1E-15D0-47DD-8AD5-D4B2D4C4FA43}"/>
          </ac:spMkLst>
        </pc:spChg>
        <pc:spChg chg="add del mod ord">
          <ac:chgData name="edlin guerra" userId="d52177a9150211f7" providerId="LiveId" clId="{E6EE3567-C65D-4614-9936-E43F13087B52}" dt="2020-09-29T21:58:47.976" v="1624" actId="478"/>
          <ac:spMkLst>
            <pc:docMk/>
            <pc:sldMk cId="2105166396" sldId="457"/>
            <ac:spMk id="4" creationId="{2A02268D-E1AD-4219-8B55-46F644E2B887}"/>
          </ac:spMkLst>
        </pc:spChg>
        <pc:spChg chg="add del mod">
          <ac:chgData name="edlin guerra" userId="d52177a9150211f7" providerId="LiveId" clId="{E6EE3567-C65D-4614-9936-E43F13087B52}" dt="2020-09-29T21:58:47.976" v="1624" actId="478"/>
          <ac:spMkLst>
            <pc:docMk/>
            <pc:sldMk cId="2105166396" sldId="457"/>
            <ac:spMk id="11" creationId="{C0F4D71F-F648-4297-95D5-0442057C5905}"/>
          </ac:spMkLst>
        </pc:spChg>
        <pc:spChg chg="add del">
          <ac:chgData name="edlin guerra" userId="d52177a9150211f7" providerId="LiveId" clId="{E6EE3567-C65D-4614-9936-E43F13087B52}" dt="2020-09-29T21:49:44.114" v="1475" actId="22"/>
          <ac:spMkLst>
            <pc:docMk/>
            <pc:sldMk cId="2105166396" sldId="457"/>
            <ac:spMk id="14" creationId="{ECF2B2D0-60A2-4190-AA8B-638D49FCB155}"/>
          </ac:spMkLst>
        </pc:spChg>
        <pc:spChg chg="mod">
          <ac:chgData name="edlin guerra" userId="d52177a9150211f7" providerId="LiveId" clId="{E6EE3567-C65D-4614-9936-E43F13087B52}" dt="2020-09-29T21:50:29" v="1482"/>
          <ac:spMkLst>
            <pc:docMk/>
            <pc:sldMk cId="2105166396" sldId="457"/>
            <ac:spMk id="21" creationId="{250008C9-5047-4993-A8A0-F41E9D62C4B1}"/>
          </ac:spMkLst>
        </pc:spChg>
        <pc:spChg chg="mod">
          <ac:chgData name="edlin guerra" userId="d52177a9150211f7" providerId="LiveId" clId="{E6EE3567-C65D-4614-9936-E43F13087B52}" dt="2020-09-29T21:50:29" v="1482"/>
          <ac:spMkLst>
            <pc:docMk/>
            <pc:sldMk cId="2105166396" sldId="457"/>
            <ac:spMk id="23" creationId="{F75C67F6-1DB4-4E93-ABA5-D57D7E719DB2}"/>
          </ac:spMkLst>
        </pc:spChg>
        <pc:spChg chg="mod">
          <ac:chgData name="edlin guerra" userId="d52177a9150211f7" providerId="LiveId" clId="{E6EE3567-C65D-4614-9936-E43F13087B52}" dt="2020-09-29T21:50:29" v="1482"/>
          <ac:spMkLst>
            <pc:docMk/>
            <pc:sldMk cId="2105166396" sldId="457"/>
            <ac:spMk id="24" creationId="{AFF640C2-440D-4DED-BE00-D9652491AA48}"/>
          </ac:spMkLst>
        </pc:spChg>
        <pc:spChg chg="add mod">
          <ac:chgData name="edlin guerra" userId="d52177a9150211f7" providerId="LiveId" clId="{E6EE3567-C65D-4614-9936-E43F13087B52}" dt="2020-09-29T21:55:15.243" v="1605" actId="164"/>
          <ac:spMkLst>
            <pc:docMk/>
            <pc:sldMk cId="2105166396" sldId="457"/>
            <ac:spMk id="27" creationId="{72DCA948-EA27-47AD-BD02-5452EC610D9B}"/>
          </ac:spMkLst>
        </pc:spChg>
        <pc:spChg chg="add mod">
          <ac:chgData name="edlin guerra" userId="d52177a9150211f7" providerId="LiveId" clId="{E6EE3567-C65D-4614-9936-E43F13087B52}" dt="2020-09-29T21:55:57.146" v="1612" actId="164"/>
          <ac:spMkLst>
            <pc:docMk/>
            <pc:sldMk cId="2105166396" sldId="457"/>
            <ac:spMk id="28" creationId="{68FBDE7C-32F3-43C8-8EE9-64F4E11D4785}"/>
          </ac:spMkLst>
        </pc:spChg>
        <pc:spChg chg="add mod">
          <ac:chgData name="edlin guerra" userId="d52177a9150211f7" providerId="LiveId" clId="{E6EE3567-C65D-4614-9936-E43F13087B52}" dt="2020-09-29T21:56:10.938" v="1615" actId="164"/>
          <ac:spMkLst>
            <pc:docMk/>
            <pc:sldMk cId="2105166396" sldId="457"/>
            <ac:spMk id="30" creationId="{9E140E1B-7BE5-4567-B80C-E534CE662578}"/>
          </ac:spMkLst>
        </pc:spChg>
        <pc:spChg chg="add mod">
          <ac:chgData name="edlin guerra" userId="d52177a9150211f7" providerId="LiveId" clId="{E6EE3567-C65D-4614-9936-E43F13087B52}" dt="2020-09-29T21:56:19.410" v="1617" actId="164"/>
          <ac:spMkLst>
            <pc:docMk/>
            <pc:sldMk cId="2105166396" sldId="457"/>
            <ac:spMk id="32" creationId="{86ADE0F8-63A7-4B7B-964C-1F9FA39D3B09}"/>
          </ac:spMkLst>
        </pc:spChg>
        <pc:spChg chg="add mod">
          <ac:chgData name="edlin guerra" userId="d52177a9150211f7" providerId="LiveId" clId="{E6EE3567-C65D-4614-9936-E43F13087B52}" dt="2020-09-29T21:55:15.243" v="1605" actId="164"/>
          <ac:spMkLst>
            <pc:docMk/>
            <pc:sldMk cId="2105166396" sldId="457"/>
            <ac:spMk id="33" creationId="{691EF202-D686-4864-8BED-D05D6BD457C7}"/>
          </ac:spMkLst>
        </pc:spChg>
        <pc:spChg chg="add mod">
          <ac:chgData name="edlin guerra" userId="d52177a9150211f7" providerId="LiveId" clId="{E6EE3567-C65D-4614-9936-E43F13087B52}" dt="2020-09-29T21:55:57.146" v="1612" actId="164"/>
          <ac:spMkLst>
            <pc:docMk/>
            <pc:sldMk cId="2105166396" sldId="457"/>
            <ac:spMk id="37" creationId="{1D793356-3CCF-482F-B068-1EE686DC1C90}"/>
          </ac:spMkLst>
        </pc:spChg>
        <pc:spChg chg="add mod">
          <ac:chgData name="edlin guerra" userId="d52177a9150211f7" providerId="LiveId" clId="{E6EE3567-C65D-4614-9936-E43F13087B52}" dt="2020-09-29T21:56:10.938" v="1615" actId="164"/>
          <ac:spMkLst>
            <pc:docMk/>
            <pc:sldMk cId="2105166396" sldId="457"/>
            <ac:spMk id="39" creationId="{33CC8416-2AC3-4387-9464-AC232E803C97}"/>
          </ac:spMkLst>
        </pc:spChg>
        <pc:spChg chg="add mod">
          <ac:chgData name="edlin guerra" userId="d52177a9150211f7" providerId="LiveId" clId="{E6EE3567-C65D-4614-9936-E43F13087B52}" dt="2020-09-29T21:56:19.410" v="1617" actId="164"/>
          <ac:spMkLst>
            <pc:docMk/>
            <pc:sldMk cId="2105166396" sldId="457"/>
            <ac:spMk id="41" creationId="{AC2B9E78-BEEB-4ABD-89A8-44C0008BFE91}"/>
          </ac:spMkLst>
        </pc:spChg>
        <pc:spChg chg="add mod">
          <ac:chgData name="edlin guerra" userId="d52177a9150211f7" providerId="LiveId" clId="{E6EE3567-C65D-4614-9936-E43F13087B52}" dt="2020-09-29T22:20:41.685" v="1797" actId="164"/>
          <ac:spMkLst>
            <pc:docMk/>
            <pc:sldMk cId="2105166396" sldId="457"/>
            <ac:spMk id="48" creationId="{27795640-8D25-4F24-9EC1-5E0EC867A6AC}"/>
          </ac:spMkLst>
        </pc:spChg>
        <pc:spChg chg="add mod">
          <ac:chgData name="edlin guerra" userId="d52177a9150211f7" providerId="LiveId" clId="{E6EE3567-C65D-4614-9936-E43F13087B52}" dt="2020-09-29T22:20:41.685" v="1797" actId="164"/>
          <ac:spMkLst>
            <pc:docMk/>
            <pc:sldMk cId="2105166396" sldId="457"/>
            <ac:spMk id="50" creationId="{9428CC1E-58ED-4313-B5EF-0716F95B76BD}"/>
          </ac:spMkLst>
        </pc:spChg>
        <pc:spChg chg="add mod">
          <ac:chgData name="edlin guerra" userId="d52177a9150211f7" providerId="LiveId" clId="{E6EE3567-C65D-4614-9936-E43F13087B52}" dt="2020-09-29T22:20:41.685" v="1797" actId="164"/>
          <ac:spMkLst>
            <pc:docMk/>
            <pc:sldMk cId="2105166396" sldId="457"/>
            <ac:spMk id="52" creationId="{99DC0424-82D5-4529-BFBA-4C815EAEDE30}"/>
          </ac:spMkLst>
        </pc:spChg>
        <pc:grpChg chg="add mod">
          <ac:chgData name="edlin guerra" userId="d52177a9150211f7" providerId="LiveId" clId="{E6EE3567-C65D-4614-9936-E43F13087B52}" dt="2020-09-29T21:55:15.243" v="1605" actId="164"/>
          <ac:grpSpMkLst>
            <pc:docMk/>
            <pc:sldMk cId="2105166396" sldId="457"/>
            <ac:grpSpMk id="19" creationId="{7113C3D2-06B0-4EB7-84F8-1D770AC16E50}"/>
          </ac:grpSpMkLst>
        </pc:grpChg>
        <pc:grpChg chg="mod">
          <ac:chgData name="edlin guerra" userId="d52177a9150211f7" providerId="LiveId" clId="{E6EE3567-C65D-4614-9936-E43F13087B52}" dt="2020-09-29T21:50:29" v="1482"/>
          <ac:grpSpMkLst>
            <pc:docMk/>
            <pc:sldMk cId="2105166396" sldId="457"/>
            <ac:grpSpMk id="20" creationId="{F8172291-7FE7-48AF-82EC-EC4FCCBD7E4F}"/>
          </ac:grpSpMkLst>
        </pc:grpChg>
        <pc:grpChg chg="add mod">
          <ac:chgData name="edlin guerra" userId="d52177a9150211f7" providerId="LiveId" clId="{E6EE3567-C65D-4614-9936-E43F13087B52}" dt="2020-09-29T21:55:15.243" v="1605" actId="164"/>
          <ac:grpSpMkLst>
            <pc:docMk/>
            <pc:sldMk cId="2105166396" sldId="457"/>
            <ac:grpSpMk id="42" creationId="{B91711DB-3067-4BAC-A982-D8711DD023B9}"/>
          </ac:grpSpMkLst>
        </pc:grpChg>
        <pc:grpChg chg="add mod">
          <ac:chgData name="edlin guerra" userId="d52177a9150211f7" providerId="LiveId" clId="{E6EE3567-C65D-4614-9936-E43F13087B52}" dt="2020-09-29T21:55:51.702" v="1611" actId="164"/>
          <ac:grpSpMkLst>
            <pc:docMk/>
            <pc:sldMk cId="2105166396" sldId="457"/>
            <ac:grpSpMk id="43" creationId="{D6FC1B51-AA79-4C13-88E5-C46B2FCE4318}"/>
          </ac:grpSpMkLst>
        </pc:grpChg>
        <pc:grpChg chg="add mod">
          <ac:chgData name="edlin guerra" userId="d52177a9150211f7" providerId="LiveId" clId="{E6EE3567-C65D-4614-9936-E43F13087B52}" dt="2020-09-29T21:55:57.146" v="1612" actId="164"/>
          <ac:grpSpMkLst>
            <pc:docMk/>
            <pc:sldMk cId="2105166396" sldId="457"/>
            <ac:grpSpMk id="44" creationId="{40655828-11A0-4290-AA3D-2C64B8079032}"/>
          </ac:grpSpMkLst>
        </pc:grpChg>
        <pc:grpChg chg="add mod">
          <ac:chgData name="edlin guerra" userId="d52177a9150211f7" providerId="LiveId" clId="{E6EE3567-C65D-4614-9936-E43F13087B52}" dt="2020-09-29T21:56:10.938" v="1615" actId="164"/>
          <ac:grpSpMkLst>
            <pc:docMk/>
            <pc:sldMk cId="2105166396" sldId="457"/>
            <ac:grpSpMk id="45" creationId="{4D424F83-9A0D-40DE-B5EE-7B1D662DA172}"/>
          </ac:grpSpMkLst>
        </pc:grpChg>
        <pc:grpChg chg="add mod">
          <ac:chgData name="edlin guerra" userId="d52177a9150211f7" providerId="LiveId" clId="{E6EE3567-C65D-4614-9936-E43F13087B52}" dt="2020-09-29T21:56:19.410" v="1617" actId="164"/>
          <ac:grpSpMkLst>
            <pc:docMk/>
            <pc:sldMk cId="2105166396" sldId="457"/>
            <ac:grpSpMk id="46" creationId="{E95D3BE1-EF32-4976-9F6D-79AF04CA6EE0}"/>
          </ac:grpSpMkLst>
        </pc:grpChg>
        <pc:grpChg chg="add mod">
          <ac:chgData name="edlin guerra" userId="d52177a9150211f7" providerId="LiveId" clId="{E6EE3567-C65D-4614-9936-E43F13087B52}" dt="2020-09-29T22:20:41.685" v="1797" actId="164"/>
          <ac:grpSpMkLst>
            <pc:docMk/>
            <pc:sldMk cId="2105166396" sldId="457"/>
            <ac:grpSpMk id="53" creationId="{FB9976B0-4903-419D-A620-19D2E6F191B0}"/>
          </ac:grpSpMkLst>
        </pc:grpChg>
        <pc:picChg chg="add del mod">
          <ac:chgData name="edlin guerra" userId="d52177a9150211f7" providerId="LiveId" clId="{E6EE3567-C65D-4614-9936-E43F13087B52}" dt="2020-09-29T21:58:49.536" v="1625" actId="478"/>
          <ac:picMkLst>
            <pc:docMk/>
            <pc:sldMk cId="2105166396" sldId="457"/>
            <ac:picMk id="6" creationId="{27F51B64-4615-4661-AEBC-540F90D9360C}"/>
          </ac:picMkLst>
        </pc:picChg>
        <pc:picChg chg="add mod">
          <ac:chgData name="edlin guerra" userId="d52177a9150211f7" providerId="LiveId" clId="{E6EE3567-C65D-4614-9936-E43F13087B52}" dt="2020-09-29T21:55:15.243" v="1605" actId="164"/>
          <ac:picMkLst>
            <pc:docMk/>
            <pc:sldMk cId="2105166396" sldId="457"/>
            <ac:picMk id="8" creationId="{EFDE96FB-0E44-404D-9EF8-94DDAC0E5B50}"/>
          </ac:picMkLst>
        </pc:picChg>
        <pc:picChg chg="add del mod">
          <ac:chgData name="edlin guerra" userId="d52177a9150211f7" providerId="LiveId" clId="{E6EE3567-C65D-4614-9936-E43F13087B52}" dt="2020-09-29T21:21:15.851" v="323" actId="478"/>
          <ac:picMkLst>
            <pc:docMk/>
            <pc:sldMk cId="2105166396" sldId="457"/>
            <ac:picMk id="10" creationId="{54261EB2-F9B1-4CEA-B086-9D9A1E615BE4}"/>
          </ac:picMkLst>
        </pc:picChg>
        <pc:picChg chg="add del mod">
          <ac:chgData name="edlin guerra" userId="d52177a9150211f7" providerId="LiveId" clId="{E6EE3567-C65D-4614-9936-E43F13087B52}" dt="2020-09-29T21:49:26.568" v="1472" actId="478"/>
          <ac:picMkLst>
            <pc:docMk/>
            <pc:sldMk cId="2105166396" sldId="457"/>
            <ac:picMk id="12" creationId="{C4316DF6-4865-49E9-89B0-F203096ACE46}"/>
          </ac:picMkLst>
        </pc:picChg>
        <pc:picChg chg="add del mod">
          <ac:chgData name="edlin guerra" userId="d52177a9150211f7" providerId="LiveId" clId="{E6EE3567-C65D-4614-9936-E43F13087B52}" dt="2020-09-29T21:50:02.968" v="1481" actId="478"/>
          <ac:picMkLst>
            <pc:docMk/>
            <pc:sldMk cId="2105166396" sldId="457"/>
            <ac:picMk id="18" creationId="{6048E6A5-03D2-4C36-808D-B5D10B4E1C85}"/>
          </ac:picMkLst>
        </pc:picChg>
        <pc:picChg chg="mod">
          <ac:chgData name="edlin guerra" userId="d52177a9150211f7" providerId="LiveId" clId="{E6EE3567-C65D-4614-9936-E43F13087B52}" dt="2020-09-29T21:50:29" v="1482"/>
          <ac:picMkLst>
            <pc:docMk/>
            <pc:sldMk cId="2105166396" sldId="457"/>
            <ac:picMk id="22" creationId="{F01255AB-959B-4BE8-9CDE-9318E29D35AA}"/>
          </ac:picMkLst>
        </pc:picChg>
        <pc:picChg chg="add mod">
          <ac:chgData name="edlin guerra" userId="d52177a9150211f7" providerId="LiveId" clId="{E6EE3567-C65D-4614-9936-E43F13087B52}" dt="2020-09-29T22:20:41.685" v="1797" actId="164"/>
          <ac:picMkLst>
            <pc:docMk/>
            <pc:sldMk cId="2105166396" sldId="457"/>
            <ac:picMk id="47" creationId="{D41B809C-D71E-46CF-847B-9972527E07E1}"/>
          </ac:picMkLst>
        </pc:picChg>
        <pc:cxnChg chg="add del">
          <ac:chgData name="edlin guerra" userId="d52177a9150211f7" providerId="LiveId" clId="{E6EE3567-C65D-4614-9936-E43F13087B52}" dt="2020-09-29T21:11:47.519" v="165" actId="26606"/>
          <ac:cxnSpMkLst>
            <pc:docMk/>
            <pc:sldMk cId="2105166396" sldId="457"/>
            <ac:cxnSpMk id="15" creationId="{60188E89-AF78-40F6-B787-E9BD9C625686}"/>
          </ac:cxnSpMkLst>
        </pc:cxnChg>
        <pc:cxnChg chg="mod">
          <ac:chgData name="edlin guerra" userId="d52177a9150211f7" providerId="LiveId" clId="{E6EE3567-C65D-4614-9936-E43F13087B52}" dt="2020-09-29T21:50:29" v="1482"/>
          <ac:cxnSpMkLst>
            <pc:docMk/>
            <pc:sldMk cId="2105166396" sldId="457"/>
            <ac:cxnSpMk id="25" creationId="{5722C5EE-8399-4BEE-B7F6-259272120336}"/>
          </ac:cxnSpMkLst>
        </pc:cxnChg>
        <pc:cxnChg chg="mod">
          <ac:chgData name="edlin guerra" userId="d52177a9150211f7" providerId="LiveId" clId="{E6EE3567-C65D-4614-9936-E43F13087B52}" dt="2020-09-29T21:50:29" v="1482"/>
          <ac:cxnSpMkLst>
            <pc:docMk/>
            <pc:sldMk cId="2105166396" sldId="457"/>
            <ac:cxnSpMk id="26" creationId="{0389FA25-9E48-4B21-98FD-7A43E0ADF6D9}"/>
          </ac:cxnSpMkLst>
        </pc:cxnChg>
        <pc:cxnChg chg="add mod">
          <ac:chgData name="edlin guerra" userId="d52177a9150211f7" providerId="LiveId" clId="{E6EE3567-C65D-4614-9936-E43F13087B52}" dt="2020-09-29T21:55:15.243" v="1605" actId="164"/>
          <ac:cxnSpMkLst>
            <pc:docMk/>
            <pc:sldMk cId="2105166396" sldId="457"/>
            <ac:cxnSpMk id="35" creationId="{BA901E76-79B1-49C8-B415-026FAC17EDD1}"/>
          </ac:cxnSpMkLst>
        </pc:cxnChg>
      </pc:sldChg>
      <pc:sldChg chg="addSp delSp modSp new mod">
        <pc:chgData name="edlin guerra" userId="d52177a9150211f7" providerId="LiveId" clId="{E6EE3567-C65D-4614-9936-E43F13087B52}" dt="2020-09-29T23:05:22.683" v="2530" actId="1076"/>
        <pc:sldMkLst>
          <pc:docMk/>
          <pc:sldMk cId="3603816292" sldId="458"/>
        </pc:sldMkLst>
        <pc:spChg chg="del">
          <ac:chgData name="edlin guerra" userId="d52177a9150211f7" providerId="LiveId" clId="{E6EE3567-C65D-4614-9936-E43F13087B52}" dt="2020-09-29T21:13:19.681" v="169" actId="478"/>
          <ac:spMkLst>
            <pc:docMk/>
            <pc:sldMk cId="3603816292" sldId="458"/>
            <ac:spMk id="2" creationId="{8DE48D4B-40D7-47F3-8CB9-5307D3EC9BF9}"/>
          </ac:spMkLst>
        </pc:spChg>
        <pc:spChg chg="del">
          <ac:chgData name="edlin guerra" userId="d52177a9150211f7" providerId="LiveId" clId="{E6EE3567-C65D-4614-9936-E43F13087B52}" dt="2020-09-29T21:13:19.681" v="169" actId="478"/>
          <ac:spMkLst>
            <pc:docMk/>
            <pc:sldMk cId="3603816292" sldId="458"/>
            <ac:spMk id="3" creationId="{FD5D6E46-D493-40C8-8741-EC165FC61B56}"/>
          </ac:spMkLst>
        </pc:spChg>
        <pc:spChg chg="add mod">
          <ac:chgData name="edlin guerra" userId="d52177a9150211f7" providerId="LiveId" clId="{E6EE3567-C65D-4614-9936-E43F13087B52}" dt="2020-09-29T23:05:07.867" v="2526" actId="1076"/>
          <ac:spMkLst>
            <pc:docMk/>
            <pc:sldMk cId="3603816292" sldId="458"/>
            <ac:spMk id="6" creationId="{DA191C53-C26A-4BF2-A047-72C8EF5589A3}"/>
          </ac:spMkLst>
        </pc:spChg>
        <pc:picChg chg="add del mod">
          <ac:chgData name="edlin guerra" userId="d52177a9150211f7" providerId="LiveId" clId="{E6EE3567-C65D-4614-9936-E43F13087B52}" dt="2020-09-29T21:14:40.988" v="172"/>
          <ac:picMkLst>
            <pc:docMk/>
            <pc:sldMk cId="3603816292" sldId="458"/>
            <ac:picMk id="4" creationId="{9FA4BF62-86C3-483E-8FBC-694EB0573D15}"/>
          </ac:picMkLst>
        </pc:picChg>
        <pc:picChg chg="add mod modCrop">
          <ac:chgData name="edlin guerra" userId="d52177a9150211f7" providerId="LiveId" clId="{E6EE3567-C65D-4614-9936-E43F13087B52}" dt="2020-09-29T23:05:22.683" v="2530" actId="1076"/>
          <ac:picMkLst>
            <pc:docMk/>
            <pc:sldMk cId="3603816292" sldId="458"/>
            <ac:picMk id="5" creationId="{B8FDCBD6-CBA9-4693-89B1-3BD8832B6114}"/>
          </ac:picMkLst>
        </pc:picChg>
      </pc:sldChg>
      <pc:sldChg chg="addSp delSp modSp new mod modAnim">
        <pc:chgData name="edlin guerra" userId="d52177a9150211f7" providerId="LiveId" clId="{E6EE3567-C65D-4614-9936-E43F13087B52}" dt="2020-09-29T21:49:01.659" v="1471" actId="113"/>
        <pc:sldMkLst>
          <pc:docMk/>
          <pc:sldMk cId="3228384078" sldId="459"/>
        </pc:sldMkLst>
        <pc:spChg chg="del">
          <ac:chgData name="edlin guerra" userId="d52177a9150211f7" providerId="LiveId" clId="{E6EE3567-C65D-4614-9936-E43F13087B52}" dt="2020-09-29T21:21:54.410" v="329" actId="478"/>
          <ac:spMkLst>
            <pc:docMk/>
            <pc:sldMk cId="3228384078" sldId="459"/>
            <ac:spMk id="2" creationId="{BB9D0895-43BA-4772-911A-0AFC743A3DC4}"/>
          </ac:spMkLst>
        </pc:spChg>
        <pc:spChg chg="del">
          <ac:chgData name="edlin guerra" userId="d52177a9150211f7" providerId="LiveId" clId="{E6EE3567-C65D-4614-9936-E43F13087B52}" dt="2020-09-29T21:21:57.077" v="330" actId="478"/>
          <ac:spMkLst>
            <pc:docMk/>
            <pc:sldMk cId="3228384078" sldId="459"/>
            <ac:spMk id="3" creationId="{5CDC6086-2008-463C-96E0-24A0BD8BEC89}"/>
          </ac:spMkLst>
        </pc:spChg>
        <pc:spChg chg="add mod">
          <ac:chgData name="edlin guerra" userId="d52177a9150211f7" providerId="LiveId" clId="{E6EE3567-C65D-4614-9936-E43F13087B52}" dt="2020-09-29T21:27:50.074" v="496" actId="113"/>
          <ac:spMkLst>
            <pc:docMk/>
            <pc:sldMk cId="3228384078" sldId="459"/>
            <ac:spMk id="4" creationId="{39789AD3-650B-414B-ABD7-9E41A368D4B0}"/>
          </ac:spMkLst>
        </pc:spChg>
        <pc:spChg chg="add mod">
          <ac:chgData name="edlin guerra" userId="d52177a9150211f7" providerId="LiveId" clId="{E6EE3567-C65D-4614-9936-E43F13087B52}" dt="2020-09-29T21:48:16.820" v="1465" actId="20577"/>
          <ac:spMkLst>
            <pc:docMk/>
            <pc:sldMk cId="3228384078" sldId="459"/>
            <ac:spMk id="6" creationId="{DB436954-31FD-4AED-B28A-3BC959403FEF}"/>
          </ac:spMkLst>
        </pc:spChg>
        <pc:spChg chg="add mod">
          <ac:chgData name="edlin guerra" userId="d52177a9150211f7" providerId="LiveId" clId="{E6EE3567-C65D-4614-9936-E43F13087B52}" dt="2020-09-29T21:48:32.314" v="1468" actId="114"/>
          <ac:spMkLst>
            <pc:docMk/>
            <pc:sldMk cId="3228384078" sldId="459"/>
            <ac:spMk id="8" creationId="{8B01AA0B-D112-4EB5-A162-29EE2C9B45DE}"/>
          </ac:spMkLst>
        </pc:spChg>
        <pc:spChg chg="add mod">
          <ac:chgData name="edlin guerra" userId="d52177a9150211f7" providerId="LiveId" clId="{E6EE3567-C65D-4614-9936-E43F13087B52}" dt="2020-09-29T21:49:01.659" v="1471" actId="113"/>
          <ac:spMkLst>
            <pc:docMk/>
            <pc:sldMk cId="3228384078" sldId="459"/>
            <ac:spMk id="9" creationId="{52818EA1-E030-4444-B7EB-F11101577D21}"/>
          </ac:spMkLst>
        </pc:spChg>
        <pc:spChg chg="add mod">
          <ac:chgData name="edlin guerra" userId="d52177a9150211f7" providerId="LiveId" clId="{E6EE3567-C65D-4614-9936-E43F13087B52}" dt="2020-09-29T21:47:51.921" v="1464" actId="1076"/>
          <ac:spMkLst>
            <pc:docMk/>
            <pc:sldMk cId="3228384078" sldId="459"/>
            <ac:spMk id="14" creationId="{90D67D92-56D7-4B30-AA74-67C872490761}"/>
          </ac:spMkLst>
        </pc:spChg>
        <pc:picChg chg="add mod">
          <ac:chgData name="edlin guerra" userId="d52177a9150211f7" providerId="LiveId" clId="{E6EE3567-C65D-4614-9936-E43F13087B52}" dt="2020-09-29T21:47:06.249" v="1416" actId="1076"/>
          <ac:picMkLst>
            <pc:docMk/>
            <pc:sldMk cId="3228384078" sldId="459"/>
            <ac:picMk id="5" creationId="{0E8D83FF-918F-4F4C-BAB9-2E521EBA08D1}"/>
          </ac:picMkLst>
        </pc:picChg>
        <pc:picChg chg="add mod">
          <ac:chgData name="edlin guerra" userId="d52177a9150211f7" providerId="LiveId" clId="{E6EE3567-C65D-4614-9936-E43F13087B52}" dt="2020-09-29T21:45:23.760" v="1410" actId="1076"/>
          <ac:picMkLst>
            <pc:docMk/>
            <pc:sldMk cId="3228384078" sldId="459"/>
            <ac:picMk id="11" creationId="{26FFC787-029D-41B7-87E1-19D1B988E6F1}"/>
          </ac:picMkLst>
        </pc:picChg>
        <pc:picChg chg="add mod">
          <ac:chgData name="edlin guerra" userId="d52177a9150211f7" providerId="LiveId" clId="{E6EE3567-C65D-4614-9936-E43F13087B52}" dt="2020-09-29T21:45:23.760" v="1410" actId="1076"/>
          <ac:picMkLst>
            <pc:docMk/>
            <pc:sldMk cId="3228384078" sldId="459"/>
            <ac:picMk id="13" creationId="{7D2DD474-D34E-40C5-9A41-0FA83B010263}"/>
          </ac:picMkLst>
        </pc:picChg>
      </pc:sldChg>
      <pc:sldChg chg="addSp modSp new mod">
        <pc:chgData name="edlin guerra" userId="d52177a9150211f7" providerId="LiveId" clId="{E6EE3567-C65D-4614-9936-E43F13087B52}" dt="2020-09-29T22:19:54.954" v="1795" actId="1076"/>
        <pc:sldMkLst>
          <pc:docMk/>
          <pc:sldMk cId="1323351804" sldId="460"/>
        </pc:sldMkLst>
        <pc:spChg chg="add mod">
          <ac:chgData name="edlin guerra" userId="d52177a9150211f7" providerId="LiveId" clId="{E6EE3567-C65D-4614-9936-E43F13087B52}" dt="2020-09-29T21:37:00.632" v="565" actId="1076"/>
          <ac:spMkLst>
            <pc:docMk/>
            <pc:sldMk cId="1323351804" sldId="460"/>
            <ac:spMk id="3" creationId="{5EF66F92-E028-4E00-971D-FB52D2FE32C1}"/>
          </ac:spMkLst>
        </pc:spChg>
        <pc:spChg chg="add mod">
          <ac:chgData name="edlin guerra" userId="d52177a9150211f7" providerId="LiveId" clId="{E6EE3567-C65D-4614-9936-E43F13087B52}" dt="2020-09-29T22:19:54.954" v="1795" actId="1076"/>
          <ac:spMkLst>
            <pc:docMk/>
            <pc:sldMk cId="1323351804" sldId="460"/>
            <ac:spMk id="4" creationId="{5529100F-B21B-4167-928E-6BD0191E104F}"/>
          </ac:spMkLst>
        </pc:spChg>
        <pc:picChg chg="add mod">
          <ac:chgData name="edlin guerra" userId="d52177a9150211f7" providerId="LiveId" clId="{E6EE3567-C65D-4614-9936-E43F13087B52}" dt="2020-09-29T21:36:38.712" v="505" actId="1076"/>
          <ac:picMkLst>
            <pc:docMk/>
            <pc:sldMk cId="1323351804" sldId="460"/>
            <ac:picMk id="2" creationId="{DDF7A480-668B-48C4-82BA-FCE5527EE3DD}"/>
          </ac:picMkLst>
        </pc:picChg>
        <pc:picChg chg="add mod">
          <ac:chgData name="edlin guerra" userId="d52177a9150211f7" providerId="LiveId" clId="{E6EE3567-C65D-4614-9936-E43F13087B52}" dt="2020-09-29T21:36:36.207" v="504" actId="1076"/>
          <ac:picMkLst>
            <pc:docMk/>
            <pc:sldMk cId="1323351804" sldId="460"/>
            <ac:picMk id="11266" creationId="{2AE35D85-1192-449D-9890-96A1FA92DE65}"/>
          </ac:picMkLst>
        </pc:picChg>
      </pc:sldChg>
      <pc:sldChg chg="add modAnim">
        <pc:chgData name="edlin guerra" userId="d52177a9150211f7" providerId="LiveId" clId="{E6EE3567-C65D-4614-9936-E43F13087B52}" dt="2020-09-29T22:05:04.087" v="1770"/>
        <pc:sldMkLst>
          <pc:docMk/>
          <pc:sldMk cId="3447046508" sldId="461"/>
        </pc:sldMkLst>
      </pc:sldChg>
      <pc:sldChg chg="addSp modSp add mod modAnim">
        <pc:chgData name="edlin guerra" userId="d52177a9150211f7" providerId="LiveId" clId="{E6EE3567-C65D-4614-9936-E43F13087B52}" dt="2020-09-29T23:02:08.978" v="2505" actId="16959"/>
        <pc:sldMkLst>
          <pc:docMk/>
          <pc:sldMk cId="775634812" sldId="462"/>
        </pc:sldMkLst>
        <pc:spChg chg="add mod">
          <ac:chgData name="edlin guerra" userId="d52177a9150211f7" providerId="LiveId" clId="{E6EE3567-C65D-4614-9936-E43F13087B52}" dt="2020-09-29T22:31:54.514" v="1914" actId="1076"/>
          <ac:spMkLst>
            <pc:docMk/>
            <pc:sldMk cId="775634812" sldId="462"/>
            <ac:spMk id="2" creationId="{4A63BA94-CAD2-4D77-9ECA-E07DB6D89B71}"/>
          </ac:spMkLst>
        </pc:spChg>
        <pc:spChg chg="add mod">
          <ac:chgData name="edlin guerra" userId="d52177a9150211f7" providerId="LiveId" clId="{E6EE3567-C65D-4614-9936-E43F13087B52}" dt="2020-09-29T22:32:44.851" v="1930" actId="552"/>
          <ac:spMkLst>
            <pc:docMk/>
            <pc:sldMk cId="775634812" sldId="462"/>
            <ac:spMk id="3" creationId="{2F196E15-7923-42F0-8DC5-63BA4A78CA82}"/>
          </ac:spMkLst>
        </pc:spChg>
        <pc:spChg chg="add mod">
          <ac:chgData name="edlin guerra" userId="d52177a9150211f7" providerId="LiveId" clId="{E6EE3567-C65D-4614-9936-E43F13087B52}" dt="2020-09-29T23:02:04.753" v="2504" actId="16959"/>
          <ac:spMkLst>
            <pc:docMk/>
            <pc:sldMk cId="775634812" sldId="462"/>
            <ac:spMk id="7" creationId="{01BC68AB-1DCB-427E-BE0E-E0523ED269C2}"/>
          </ac:spMkLst>
        </pc:spChg>
        <pc:spChg chg="mod">
          <ac:chgData name="edlin guerra" userId="d52177a9150211f7" providerId="LiveId" clId="{E6EE3567-C65D-4614-9936-E43F13087B52}" dt="2020-09-29T22:30:45.450" v="1910" actId="1076"/>
          <ac:spMkLst>
            <pc:docMk/>
            <pc:sldMk cId="775634812" sldId="462"/>
            <ac:spMk id="9" creationId="{52818EA1-E030-4444-B7EB-F11101577D21}"/>
          </ac:spMkLst>
        </pc:spChg>
        <pc:spChg chg="add mod">
          <ac:chgData name="edlin guerra" userId="d52177a9150211f7" providerId="LiveId" clId="{E6EE3567-C65D-4614-9936-E43F13087B52}" dt="2020-09-29T23:02:08.978" v="2505" actId="16959"/>
          <ac:spMkLst>
            <pc:docMk/>
            <pc:sldMk cId="775634812" sldId="462"/>
            <ac:spMk id="10" creationId="{A150EADC-FD0F-425C-8C8B-351CCC14BAB8}"/>
          </ac:spMkLst>
        </pc:spChg>
        <pc:spChg chg="mod">
          <ac:chgData name="edlin guerra" userId="d52177a9150211f7" providerId="LiveId" clId="{E6EE3567-C65D-4614-9936-E43F13087B52}" dt="2020-09-29T23:00:30.243" v="2503" actId="1076"/>
          <ac:spMkLst>
            <pc:docMk/>
            <pc:sldMk cId="775634812" sldId="462"/>
            <ac:spMk id="14" creationId="{90D67D92-56D7-4B30-AA74-67C872490761}"/>
          </ac:spMkLst>
        </pc:spChg>
        <pc:picChg chg="mod">
          <ac:chgData name="edlin guerra" userId="d52177a9150211f7" providerId="LiveId" clId="{E6EE3567-C65D-4614-9936-E43F13087B52}" dt="2020-09-29T22:33:00.378" v="1931" actId="1076"/>
          <ac:picMkLst>
            <pc:docMk/>
            <pc:sldMk cId="775634812" sldId="462"/>
            <ac:picMk id="11" creationId="{26FFC787-029D-41B7-87E1-19D1B988E6F1}"/>
          </ac:picMkLst>
        </pc:picChg>
        <pc:picChg chg="mod">
          <ac:chgData name="edlin guerra" userId="d52177a9150211f7" providerId="LiveId" clId="{E6EE3567-C65D-4614-9936-E43F13087B52}" dt="2020-09-29T22:33:00.378" v="1931" actId="1076"/>
          <ac:picMkLst>
            <pc:docMk/>
            <pc:sldMk cId="775634812" sldId="462"/>
            <ac:picMk id="13" creationId="{7D2DD474-D34E-40C5-9A41-0FA83B010263}"/>
          </ac:picMkLst>
        </pc:picChg>
      </pc:sldChg>
      <pc:sldChg chg="addSp delSp modSp new mod modAnim">
        <pc:chgData name="edlin guerra" userId="d52177a9150211f7" providerId="LiveId" clId="{E6EE3567-C65D-4614-9936-E43F13087B52}" dt="2020-09-29T23:00:08.321" v="2502"/>
        <pc:sldMkLst>
          <pc:docMk/>
          <pc:sldMk cId="3810837916" sldId="463"/>
        </pc:sldMkLst>
        <pc:spChg chg="del">
          <ac:chgData name="edlin guerra" userId="d52177a9150211f7" providerId="LiveId" clId="{E6EE3567-C65D-4614-9936-E43F13087B52}" dt="2020-09-29T22:33:35.396" v="1933" actId="478"/>
          <ac:spMkLst>
            <pc:docMk/>
            <pc:sldMk cId="3810837916" sldId="463"/>
            <ac:spMk id="2" creationId="{CF1D3985-ABE2-4208-B0A1-E241F52FA97D}"/>
          </ac:spMkLst>
        </pc:spChg>
        <pc:spChg chg="del">
          <ac:chgData name="edlin guerra" userId="d52177a9150211f7" providerId="LiveId" clId="{E6EE3567-C65D-4614-9936-E43F13087B52}" dt="2020-09-29T22:33:35.396" v="1933" actId="478"/>
          <ac:spMkLst>
            <pc:docMk/>
            <pc:sldMk cId="3810837916" sldId="463"/>
            <ac:spMk id="3" creationId="{F8C95264-9ED6-4BCD-B32D-15410CA5D384}"/>
          </ac:spMkLst>
        </pc:spChg>
        <pc:spChg chg="add mod">
          <ac:chgData name="edlin guerra" userId="d52177a9150211f7" providerId="LiveId" clId="{E6EE3567-C65D-4614-9936-E43F13087B52}" dt="2020-09-29T22:56:14.856" v="2477" actId="20577"/>
          <ac:spMkLst>
            <pc:docMk/>
            <pc:sldMk cId="3810837916" sldId="463"/>
            <ac:spMk id="4" creationId="{1098D1E3-D38C-415E-9DF7-0D083F4F450B}"/>
          </ac:spMkLst>
        </pc:spChg>
        <pc:spChg chg="add mod">
          <ac:chgData name="edlin guerra" userId="d52177a9150211f7" providerId="LiveId" clId="{E6EE3567-C65D-4614-9936-E43F13087B52}" dt="2020-09-29T22:58:35.470" v="2485" actId="115"/>
          <ac:spMkLst>
            <pc:docMk/>
            <pc:sldMk cId="3810837916" sldId="463"/>
            <ac:spMk id="5" creationId="{3FC1F5FF-2AF9-4FF8-ACF1-714E3AE1E9DB}"/>
          </ac:spMkLst>
        </pc:spChg>
        <pc:picChg chg="add mod">
          <ac:chgData name="edlin guerra" userId="d52177a9150211f7" providerId="LiveId" clId="{E6EE3567-C65D-4614-9936-E43F13087B52}" dt="2020-09-29T22:57:07.403" v="2481" actId="1076"/>
          <ac:picMkLst>
            <pc:docMk/>
            <pc:sldMk cId="3810837916" sldId="463"/>
            <ac:picMk id="6" creationId="{3C5D4AEC-196F-4DAA-BD4D-987E5B41613C}"/>
          </ac:picMkLst>
        </pc:picChg>
      </pc:sldChg>
      <pc:sldChg chg="addSp modSp new mod">
        <pc:chgData name="edlin guerra" userId="d52177a9150211f7" providerId="LiveId" clId="{E6EE3567-C65D-4614-9936-E43F13087B52}" dt="2020-09-29T23:11:38.300" v="2605" actId="14100"/>
        <pc:sldMkLst>
          <pc:docMk/>
          <pc:sldMk cId="2628806744" sldId="464"/>
        </pc:sldMkLst>
        <pc:picChg chg="add mod">
          <ac:chgData name="edlin guerra" userId="d52177a9150211f7" providerId="LiveId" clId="{E6EE3567-C65D-4614-9936-E43F13087B52}" dt="2020-09-29T23:11:38.300" v="2605" actId="14100"/>
          <ac:picMkLst>
            <pc:docMk/>
            <pc:sldMk cId="2628806744" sldId="464"/>
            <ac:picMk id="2" creationId="{775D898A-77D9-4B17-A9F3-54194FD63B13}"/>
          </ac:picMkLst>
        </pc:picChg>
      </pc:sldChg>
      <pc:sldChg chg="modSp add mod">
        <pc:chgData name="edlin guerra" userId="d52177a9150211f7" providerId="LiveId" clId="{E6EE3567-C65D-4614-9936-E43F13087B52}" dt="2020-09-30T14:11:33.603" v="2651" actId="20577"/>
        <pc:sldMkLst>
          <pc:docMk/>
          <pc:sldMk cId="485945346" sldId="465"/>
        </pc:sldMkLst>
        <pc:spChg chg="mod">
          <ac:chgData name="edlin guerra" userId="d52177a9150211f7" providerId="LiveId" clId="{E6EE3567-C65D-4614-9936-E43F13087B52}" dt="2020-09-30T14:11:26.875" v="2641" actId="20577"/>
          <ac:spMkLst>
            <pc:docMk/>
            <pc:sldMk cId="485945346" sldId="465"/>
            <ac:spMk id="5" creationId="{F437E857-4D77-4FAA-AD0C-87AC66D53386}"/>
          </ac:spMkLst>
        </pc:spChg>
        <pc:spChg chg="mod">
          <ac:chgData name="edlin guerra" userId="d52177a9150211f7" providerId="LiveId" clId="{E6EE3567-C65D-4614-9936-E43F13087B52}" dt="2020-09-30T14:11:33.603" v="2651" actId="20577"/>
          <ac:spMkLst>
            <pc:docMk/>
            <pc:sldMk cId="485945346" sldId="465"/>
            <ac:spMk id="6" creationId="{40414D67-5785-4491-A0C9-47520F416026}"/>
          </ac:spMkLst>
        </pc:spChg>
      </pc:sldChg>
      <pc:sldChg chg="modSp mod">
        <pc:chgData name="edlin guerra" userId="d52177a9150211f7" providerId="LiveId" clId="{E6EE3567-C65D-4614-9936-E43F13087B52}" dt="2020-09-30T15:05:49.640" v="2777" actId="1076"/>
        <pc:sldMkLst>
          <pc:docMk/>
          <pc:sldMk cId="2561245694" sldId="475"/>
        </pc:sldMkLst>
        <pc:spChg chg="mod">
          <ac:chgData name="edlin guerra" userId="d52177a9150211f7" providerId="LiveId" clId="{E6EE3567-C65D-4614-9936-E43F13087B52}" dt="2020-09-30T15:05:44.097" v="2776" actId="20577"/>
          <ac:spMkLst>
            <pc:docMk/>
            <pc:sldMk cId="2561245694" sldId="475"/>
            <ac:spMk id="13" creationId="{38AE01DF-72BC-4B40-916C-8A355E5CA03B}"/>
          </ac:spMkLst>
        </pc:spChg>
        <pc:graphicFrameChg chg="mod">
          <ac:chgData name="edlin guerra" userId="d52177a9150211f7" providerId="LiveId" clId="{E6EE3567-C65D-4614-9936-E43F13087B52}" dt="2020-09-30T15:05:37.096" v="2775" actId="1076"/>
          <ac:graphicFrameMkLst>
            <pc:docMk/>
            <pc:sldMk cId="2561245694" sldId="475"/>
            <ac:graphicFrameMk id="12" creationId="{EAFF3D71-A692-4A3C-9619-24C7B38A97B7}"/>
          </ac:graphicFrameMkLst>
        </pc:graphicFrameChg>
        <pc:picChg chg="mod">
          <ac:chgData name="edlin guerra" userId="d52177a9150211f7" providerId="LiveId" clId="{E6EE3567-C65D-4614-9936-E43F13087B52}" dt="2020-09-30T15:05:49.640" v="2777" actId="1076"/>
          <ac:picMkLst>
            <pc:docMk/>
            <pc:sldMk cId="2561245694" sldId="475"/>
            <ac:picMk id="35" creationId="{7078DB3E-4022-4149-8627-AAAA09D24246}"/>
          </ac:picMkLst>
        </pc:picChg>
      </pc:sldChg>
      <pc:sldChg chg="modSp mod">
        <pc:chgData name="edlin guerra" userId="d52177a9150211f7" providerId="LiveId" clId="{E6EE3567-C65D-4614-9936-E43F13087B52}" dt="2020-09-30T14:11:48.207" v="2673" actId="20577"/>
        <pc:sldMkLst>
          <pc:docMk/>
          <pc:sldMk cId="2542303168" sldId="476"/>
        </pc:sldMkLst>
        <pc:spChg chg="mod">
          <ac:chgData name="edlin guerra" userId="d52177a9150211f7" providerId="LiveId" clId="{E6EE3567-C65D-4614-9936-E43F13087B52}" dt="2020-09-30T14:11:42.538" v="2663" actId="20577"/>
          <ac:spMkLst>
            <pc:docMk/>
            <pc:sldMk cId="2542303168" sldId="476"/>
            <ac:spMk id="5" creationId="{F437E857-4D77-4FAA-AD0C-87AC66D53386}"/>
          </ac:spMkLst>
        </pc:spChg>
        <pc:spChg chg="mod">
          <ac:chgData name="edlin guerra" userId="d52177a9150211f7" providerId="LiveId" clId="{E6EE3567-C65D-4614-9936-E43F13087B52}" dt="2020-09-30T14:11:48.207" v="2673" actId="20577"/>
          <ac:spMkLst>
            <pc:docMk/>
            <pc:sldMk cId="2542303168" sldId="476"/>
            <ac:spMk id="6" creationId="{40414D67-5785-4491-A0C9-47520F416026}"/>
          </ac:spMkLst>
        </pc:spChg>
      </pc:sldChg>
    </pc:docChg>
  </pc:docChgLst>
  <pc:docChgLst>
    <pc:chgData name="edlin guerra" userId="d52177a9150211f7" providerId="LiveId" clId="{9B480A7A-7D5D-4598-A11D-55871630E082}"/>
    <pc:docChg chg="custSel delSld modSld">
      <pc:chgData name="edlin guerra" userId="d52177a9150211f7" providerId="LiveId" clId="{9B480A7A-7D5D-4598-A11D-55871630E082}" dt="2022-08-31T19:45:44.064" v="63" actId="2696"/>
      <pc:docMkLst>
        <pc:docMk/>
      </pc:docMkLst>
      <pc:sldChg chg="modSp mod">
        <pc:chgData name="edlin guerra" userId="d52177a9150211f7" providerId="LiveId" clId="{9B480A7A-7D5D-4598-A11D-55871630E082}" dt="2022-08-03T21:02:33.430" v="17" actId="20577"/>
        <pc:sldMkLst>
          <pc:docMk/>
          <pc:sldMk cId="518660928" sldId="292"/>
        </pc:sldMkLst>
        <pc:spChg chg="mod">
          <ac:chgData name="edlin guerra" userId="d52177a9150211f7" providerId="LiveId" clId="{9B480A7A-7D5D-4598-A11D-55871630E082}" dt="2022-08-03T21:02:26.176" v="7" actId="20577"/>
          <ac:spMkLst>
            <pc:docMk/>
            <pc:sldMk cId="518660928" sldId="292"/>
            <ac:spMk id="5" creationId="{F437E857-4D77-4FAA-AD0C-87AC66D53386}"/>
          </ac:spMkLst>
        </pc:spChg>
        <pc:spChg chg="mod">
          <ac:chgData name="edlin guerra" userId="d52177a9150211f7" providerId="LiveId" clId="{9B480A7A-7D5D-4598-A11D-55871630E082}" dt="2022-08-03T21:02:33.430" v="17" actId="20577"/>
          <ac:spMkLst>
            <pc:docMk/>
            <pc:sldMk cId="518660928" sldId="292"/>
            <ac:spMk id="6" creationId="{40414D67-5785-4491-A0C9-47520F416026}"/>
          </ac:spMkLst>
        </pc:spChg>
      </pc:sldChg>
      <pc:sldChg chg="del">
        <pc:chgData name="edlin guerra" userId="d52177a9150211f7" providerId="LiveId" clId="{9B480A7A-7D5D-4598-A11D-55871630E082}" dt="2022-08-31T19:37:08.028" v="61" actId="2696"/>
        <pc:sldMkLst>
          <pc:docMk/>
          <pc:sldMk cId="0" sldId="444"/>
        </pc:sldMkLst>
      </pc:sldChg>
      <pc:sldChg chg="del">
        <pc:chgData name="edlin guerra" userId="d52177a9150211f7" providerId="LiveId" clId="{9B480A7A-7D5D-4598-A11D-55871630E082}" dt="2022-08-31T19:37:08.028" v="61" actId="2696"/>
        <pc:sldMkLst>
          <pc:docMk/>
          <pc:sldMk cId="0" sldId="445"/>
        </pc:sldMkLst>
      </pc:sldChg>
      <pc:sldChg chg="del">
        <pc:chgData name="edlin guerra" userId="d52177a9150211f7" providerId="LiveId" clId="{9B480A7A-7D5D-4598-A11D-55871630E082}" dt="2022-08-31T19:37:08.028" v="61" actId="2696"/>
        <pc:sldMkLst>
          <pc:docMk/>
          <pc:sldMk cId="833215786" sldId="450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766749857" sldId="454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2403720112" sldId="455"/>
        </pc:sldMkLst>
      </pc:sldChg>
      <pc:sldChg chg="modSp del mod">
        <pc:chgData name="edlin guerra" userId="d52177a9150211f7" providerId="LiveId" clId="{9B480A7A-7D5D-4598-A11D-55871630E082}" dt="2022-08-31T19:45:44.064" v="63" actId="2696"/>
        <pc:sldMkLst>
          <pc:docMk/>
          <pc:sldMk cId="485945346" sldId="465"/>
        </pc:sldMkLst>
        <pc:spChg chg="mod">
          <ac:chgData name="edlin guerra" userId="d52177a9150211f7" providerId="LiveId" clId="{9B480A7A-7D5D-4598-A11D-55871630E082}" dt="2022-08-03T21:03:05.752" v="33" actId="20577"/>
          <ac:spMkLst>
            <pc:docMk/>
            <pc:sldMk cId="485945346" sldId="465"/>
            <ac:spMk id="5" creationId="{F437E857-4D77-4FAA-AD0C-87AC66D53386}"/>
          </ac:spMkLst>
        </pc:spChg>
        <pc:spChg chg="mod">
          <ac:chgData name="edlin guerra" userId="d52177a9150211f7" providerId="LiveId" clId="{9B480A7A-7D5D-4598-A11D-55871630E082}" dt="2022-08-03T21:03:10.693" v="42" actId="20577"/>
          <ac:spMkLst>
            <pc:docMk/>
            <pc:sldMk cId="485945346" sldId="465"/>
            <ac:spMk id="6" creationId="{40414D67-5785-4491-A0C9-47520F416026}"/>
          </ac:spMkLst>
        </pc:spChg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228109139" sldId="466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1122569213" sldId="467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4116893864" sldId="468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0" sldId="469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0" sldId="470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0" sldId="471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0" sldId="472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3982269083" sldId="473"/>
        </pc:sldMkLst>
      </pc:sldChg>
      <pc:sldChg chg="del">
        <pc:chgData name="edlin guerra" userId="d52177a9150211f7" providerId="LiveId" clId="{9B480A7A-7D5D-4598-A11D-55871630E082}" dt="2022-08-31T19:37:10.007" v="62" actId="47"/>
        <pc:sldMkLst>
          <pc:docMk/>
          <pc:sldMk cId="1847840273" sldId="474"/>
        </pc:sldMkLst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2561245694" sldId="475"/>
        </pc:sldMkLst>
      </pc:sldChg>
      <pc:sldChg chg="modSp del mod">
        <pc:chgData name="edlin guerra" userId="d52177a9150211f7" providerId="LiveId" clId="{9B480A7A-7D5D-4598-A11D-55871630E082}" dt="2022-08-31T19:37:08.028" v="61" actId="2696"/>
        <pc:sldMkLst>
          <pc:docMk/>
          <pc:sldMk cId="2542303168" sldId="476"/>
        </pc:sldMkLst>
        <pc:spChg chg="mod">
          <ac:chgData name="edlin guerra" userId="d52177a9150211f7" providerId="LiveId" clId="{9B480A7A-7D5D-4598-A11D-55871630E082}" dt="2022-08-03T21:04:56.352" v="50" actId="20577"/>
          <ac:spMkLst>
            <pc:docMk/>
            <pc:sldMk cId="2542303168" sldId="476"/>
            <ac:spMk id="5" creationId="{F437E857-4D77-4FAA-AD0C-87AC66D53386}"/>
          </ac:spMkLst>
        </pc:spChg>
        <pc:spChg chg="mod">
          <ac:chgData name="edlin guerra" userId="d52177a9150211f7" providerId="LiveId" clId="{9B480A7A-7D5D-4598-A11D-55871630E082}" dt="2022-08-03T21:05:01.110" v="59" actId="20577"/>
          <ac:spMkLst>
            <pc:docMk/>
            <pc:sldMk cId="2542303168" sldId="476"/>
            <ac:spMk id="6" creationId="{40414D67-5785-4491-A0C9-47520F416026}"/>
          </ac:spMkLst>
        </pc:spChg>
      </pc:sldChg>
      <pc:sldChg chg="del">
        <pc:chgData name="edlin guerra" userId="d52177a9150211f7" providerId="LiveId" clId="{9B480A7A-7D5D-4598-A11D-55871630E082}" dt="2022-08-31T19:45:44.064" v="63" actId="2696"/>
        <pc:sldMkLst>
          <pc:docMk/>
          <pc:sldMk cId="3090592884" sldId="477"/>
        </pc:sldMkLst>
      </pc:sldChg>
      <pc:sldChg chg="del">
        <pc:chgData name="edlin guerra" userId="d52177a9150211f7" providerId="LiveId" clId="{9B480A7A-7D5D-4598-A11D-55871630E082}" dt="2022-08-31T19:37:08.028" v="61" actId="2696"/>
        <pc:sldMkLst>
          <pc:docMk/>
          <pc:sldMk cId="2648825494" sldId="478"/>
        </pc:sldMkLst>
      </pc:sldChg>
      <pc:sldChg chg="modSp del mod">
        <pc:chgData name="edlin guerra" userId="d52177a9150211f7" providerId="LiveId" clId="{9B480A7A-7D5D-4598-A11D-55871630E082}" dt="2022-08-31T19:37:08.028" v="61" actId="2696"/>
        <pc:sldMkLst>
          <pc:docMk/>
          <pc:sldMk cId="406539441" sldId="479"/>
        </pc:sldMkLst>
        <pc:spChg chg="mod">
          <ac:chgData name="edlin guerra" userId="d52177a9150211f7" providerId="LiveId" clId="{9B480A7A-7D5D-4598-A11D-55871630E082}" dt="2022-08-03T21:06:10.431" v="60" actId="1076"/>
          <ac:spMkLst>
            <pc:docMk/>
            <pc:sldMk cId="406539441" sldId="479"/>
            <ac:spMk id="3" creationId="{2C828B7F-8F0B-4C89-8D60-78321CD8B3AF}"/>
          </ac:spMkLst>
        </pc:spChg>
      </pc:sldChg>
    </pc:docChg>
  </pc:docChgLst>
  <pc:docChgLst>
    <pc:chgData name="edlin guerra" userId="d52177a9150211f7" providerId="LiveId" clId="{4BD833ED-41F8-4F47-91EB-98A81770E499}"/>
    <pc:docChg chg="undo custSel addSld delSld modSld">
      <pc:chgData name="edlin guerra" userId="d52177a9150211f7" providerId="LiveId" clId="{4BD833ED-41F8-4F47-91EB-98A81770E499}" dt="2020-09-30T03:12:03.125" v="830" actId="1076"/>
      <pc:docMkLst>
        <pc:docMk/>
      </pc:docMkLst>
      <pc:sldChg chg="del">
        <pc:chgData name="edlin guerra" userId="d52177a9150211f7" providerId="LiveId" clId="{4BD833ED-41F8-4F47-91EB-98A81770E499}" dt="2020-09-30T02:42:37.881" v="9" actId="47"/>
        <pc:sldMkLst>
          <pc:docMk/>
          <pc:sldMk cId="0" sldId="434"/>
        </pc:sldMkLst>
      </pc:sldChg>
      <pc:sldChg chg="del">
        <pc:chgData name="edlin guerra" userId="d52177a9150211f7" providerId="LiveId" clId="{4BD833ED-41F8-4F47-91EB-98A81770E499}" dt="2020-09-30T02:42:37.881" v="9" actId="47"/>
        <pc:sldMkLst>
          <pc:docMk/>
          <pc:sldMk cId="0" sldId="435"/>
        </pc:sldMkLst>
      </pc:sldChg>
      <pc:sldChg chg="del">
        <pc:chgData name="edlin guerra" userId="d52177a9150211f7" providerId="LiveId" clId="{4BD833ED-41F8-4F47-91EB-98A81770E499}" dt="2020-09-30T02:42:37.881" v="9" actId="47"/>
        <pc:sldMkLst>
          <pc:docMk/>
          <pc:sldMk cId="0" sldId="436"/>
        </pc:sldMkLst>
      </pc:sldChg>
      <pc:sldChg chg="del">
        <pc:chgData name="edlin guerra" userId="d52177a9150211f7" providerId="LiveId" clId="{4BD833ED-41F8-4F47-91EB-98A81770E499}" dt="2020-09-30T02:42:37.881" v="9" actId="47"/>
        <pc:sldMkLst>
          <pc:docMk/>
          <pc:sldMk cId="0" sldId="437"/>
        </pc:sldMkLst>
      </pc:sldChg>
      <pc:sldChg chg="del">
        <pc:chgData name="edlin guerra" userId="d52177a9150211f7" providerId="LiveId" clId="{4BD833ED-41F8-4F47-91EB-98A81770E499}" dt="2020-09-30T02:42:37.881" v="9" actId="47"/>
        <pc:sldMkLst>
          <pc:docMk/>
          <pc:sldMk cId="0" sldId="438"/>
        </pc:sldMkLst>
      </pc:sldChg>
      <pc:sldChg chg="del">
        <pc:chgData name="edlin guerra" userId="d52177a9150211f7" providerId="LiveId" clId="{4BD833ED-41F8-4F47-91EB-98A81770E499}" dt="2020-09-30T02:42:37.881" v="9" actId="47"/>
        <pc:sldMkLst>
          <pc:docMk/>
          <pc:sldMk cId="0" sldId="440"/>
        </pc:sldMkLst>
      </pc:sldChg>
      <pc:sldChg chg="del">
        <pc:chgData name="edlin guerra" userId="d52177a9150211f7" providerId="LiveId" clId="{4BD833ED-41F8-4F47-91EB-98A81770E499}" dt="2020-09-30T02:42:37.881" v="9" actId="47"/>
        <pc:sldMkLst>
          <pc:docMk/>
          <pc:sldMk cId="0" sldId="442"/>
        </pc:sldMkLst>
      </pc:sldChg>
      <pc:sldChg chg="del">
        <pc:chgData name="edlin guerra" userId="d52177a9150211f7" providerId="LiveId" clId="{4BD833ED-41F8-4F47-91EB-98A81770E499}" dt="2020-09-30T02:42:37.881" v="9" actId="47"/>
        <pc:sldMkLst>
          <pc:docMk/>
          <pc:sldMk cId="0" sldId="443"/>
        </pc:sldMkLst>
      </pc:sldChg>
      <pc:sldChg chg="del">
        <pc:chgData name="edlin guerra" userId="d52177a9150211f7" providerId="LiveId" clId="{4BD833ED-41F8-4F47-91EB-98A81770E499}" dt="2020-09-30T02:42:37.881" v="9" actId="47"/>
        <pc:sldMkLst>
          <pc:docMk/>
          <pc:sldMk cId="0" sldId="446"/>
        </pc:sldMkLst>
      </pc:sldChg>
      <pc:sldChg chg="modSp add">
        <pc:chgData name="edlin guerra" userId="d52177a9150211f7" providerId="LiveId" clId="{4BD833ED-41F8-4F47-91EB-98A81770E499}" dt="2020-09-30T02:38:08.868" v="8" actId="20577"/>
        <pc:sldMkLst>
          <pc:docMk/>
          <pc:sldMk cId="766749857" sldId="454"/>
        </pc:sldMkLst>
        <pc:spChg chg="mod">
          <ac:chgData name="edlin guerra" userId="d52177a9150211f7" providerId="LiveId" clId="{4BD833ED-41F8-4F47-91EB-98A81770E499}" dt="2020-09-30T02:38:08.868" v="8" actId="20577"/>
          <ac:spMkLst>
            <pc:docMk/>
            <pc:sldMk cId="766749857" sldId="454"/>
            <ac:spMk id="5" creationId="{4C97DEB7-BDC5-4484-A90D-E8C6137147C9}"/>
          </ac:spMkLst>
        </pc:spChg>
      </pc:sldChg>
      <pc:sldChg chg="add">
        <pc:chgData name="edlin guerra" userId="d52177a9150211f7" providerId="LiveId" clId="{4BD833ED-41F8-4F47-91EB-98A81770E499}" dt="2020-09-30T02:35:22.964" v="3"/>
        <pc:sldMkLst>
          <pc:docMk/>
          <pc:sldMk cId="2403720112" sldId="455"/>
        </pc:sldMkLst>
      </pc:sldChg>
      <pc:sldChg chg="add modAnim">
        <pc:chgData name="edlin guerra" userId="d52177a9150211f7" providerId="LiveId" clId="{4BD833ED-41F8-4F47-91EB-98A81770E499}" dt="2020-09-30T02:44:30.841" v="10"/>
        <pc:sldMkLst>
          <pc:docMk/>
          <pc:sldMk cId="228109139" sldId="466"/>
        </pc:sldMkLst>
      </pc:sldChg>
      <pc:sldChg chg="add">
        <pc:chgData name="edlin guerra" userId="d52177a9150211f7" providerId="LiveId" clId="{4BD833ED-41F8-4F47-91EB-98A81770E499}" dt="2020-09-30T02:35:22.964" v="3"/>
        <pc:sldMkLst>
          <pc:docMk/>
          <pc:sldMk cId="1122569213" sldId="467"/>
        </pc:sldMkLst>
      </pc:sldChg>
      <pc:sldChg chg="add del">
        <pc:chgData name="edlin guerra" userId="d52177a9150211f7" providerId="LiveId" clId="{4BD833ED-41F8-4F47-91EB-98A81770E499}" dt="2020-09-30T02:35:08.907" v="2" actId="47"/>
        <pc:sldMkLst>
          <pc:docMk/>
          <pc:sldMk cId="1259699694" sldId="467"/>
        </pc:sldMkLst>
      </pc:sldChg>
      <pc:sldChg chg="add">
        <pc:chgData name="edlin guerra" userId="d52177a9150211f7" providerId="LiveId" clId="{4BD833ED-41F8-4F47-91EB-98A81770E499}" dt="2020-09-30T02:35:22.964" v="3"/>
        <pc:sldMkLst>
          <pc:docMk/>
          <pc:sldMk cId="4116893864" sldId="468"/>
        </pc:sldMkLst>
      </pc:sldChg>
      <pc:sldChg chg="add">
        <pc:chgData name="edlin guerra" userId="d52177a9150211f7" providerId="LiveId" clId="{4BD833ED-41F8-4F47-91EB-98A81770E499}" dt="2020-09-30T02:35:22.964" v="3"/>
        <pc:sldMkLst>
          <pc:docMk/>
          <pc:sldMk cId="0" sldId="469"/>
        </pc:sldMkLst>
      </pc:sldChg>
      <pc:sldChg chg="add">
        <pc:chgData name="edlin guerra" userId="d52177a9150211f7" providerId="LiveId" clId="{4BD833ED-41F8-4F47-91EB-98A81770E499}" dt="2020-09-30T02:35:22.964" v="3"/>
        <pc:sldMkLst>
          <pc:docMk/>
          <pc:sldMk cId="0" sldId="470"/>
        </pc:sldMkLst>
      </pc:sldChg>
      <pc:sldChg chg="add">
        <pc:chgData name="edlin guerra" userId="d52177a9150211f7" providerId="LiveId" clId="{4BD833ED-41F8-4F47-91EB-98A81770E499}" dt="2020-09-30T02:35:22.964" v="3"/>
        <pc:sldMkLst>
          <pc:docMk/>
          <pc:sldMk cId="0" sldId="471"/>
        </pc:sldMkLst>
      </pc:sldChg>
      <pc:sldChg chg="add">
        <pc:chgData name="edlin guerra" userId="d52177a9150211f7" providerId="LiveId" clId="{4BD833ED-41F8-4F47-91EB-98A81770E499}" dt="2020-09-30T02:35:22.964" v="3"/>
        <pc:sldMkLst>
          <pc:docMk/>
          <pc:sldMk cId="0" sldId="472"/>
        </pc:sldMkLst>
      </pc:sldChg>
      <pc:sldChg chg="delSp add mod delAnim modAnim">
        <pc:chgData name="edlin guerra" userId="d52177a9150211f7" providerId="LiveId" clId="{4BD833ED-41F8-4F47-91EB-98A81770E499}" dt="2020-09-30T02:36:33.809" v="7"/>
        <pc:sldMkLst>
          <pc:docMk/>
          <pc:sldMk cId="3982269083" sldId="473"/>
        </pc:sldMkLst>
        <pc:picChg chg="del">
          <ac:chgData name="edlin guerra" userId="d52177a9150211f7" providerId="LiveId" clId="{4BD833ED-41F8-4F47-91EB-98A81770E499}" dt="2020-09-30T02:36:24.425" v="6" actId="478"/>
          <ac:picMkLst>
            <pc:docMk/>
            <pc:sldMk cId="3982269083" sldId="473"/>
            <ac:picMk id="11" creationId="{26FFC787-029D-41B7-87E1-19D1B988E6F1}"/>
          </ac:picMkLst>
        </pc:picChg>
        <pc:picChg chg="del">
          <ac:chgData name="edlin guerra" userId="d52177a9150211f7" providerId="LiveId" clId="{4BD833ED-41F8-4F47-91EB-98A81770E499}" dt="2020-09-30T02:36:22.073" v="5" actId="478"/>
          <ac:picMkLst>
            <pc:docMk/>
            <pc:sldMk cId="3982269083" sldId="473"/>
            <ac:picMk id="13" creationId="{7D2DD474-D34E-40C5-9A41-0FA83B010263}"/>
          </ac:picMkLst>
        </pc:picChg>
      </pc:sldChg>
      <pc:sldChg chg="new">
        <pc:chgData name="edlin guerra" userId="d52177a9150211f7" providerId="LiveId" clId="{4BD833ED-41F8-4F47-91EB-98A81770E499}" dt="2020-09-30T02:45:14.747" v="11" actId="680"/>
        <pc:sldMkLst>
          <pc:docMk/>
          <pc:sldMk cId="1847840273" sldId="474"/>
        </pc:sldMkLst>
      </pc:sldChg>
      <pc:sldChg chg="addSp delSp modSp add mod modAnim">
        <pc:chgData name="edlin guerra" userId="d52177a9150211f7" providerId="LiveId" clId="{4BD833ED-41F8-4F47-91EB-98A81770E499}" dt="2020-09-30T02:56:13.634" v="285"/>
        <pc:sldMkLst>
          <pc:docMk/>
          <pc:sldMk cId="2561245694" sldId="475"/>
        </pc:sldMkLst>
        <pc:spChg chg="del mod">
          <ac:chgData name="edlin guerra" userId="d52177a9150211f7" providerId="LiveId" clId="{4BD833ED-41F8-4F47-91EB-98A81770E499}" dt="2020-09-30T02:47:00.702" v="23" actId="478"/>
          <ac:spMkLst>
            <pc:docMk/>
            <pc:sldMk cId="2561245694" sldId="475"/>
            <ac:spMk id="2" creationId="{4A63BA94-CAD2-4D77-9ECA-E07DB6D89B71}"/>
          </ac:spMkLst>
        </pc:spChg>
        <pc:spChg chg="del mod">
          <ac:chgData name="edlin guerra" userId="d52177a9150211f7" providerId="LiveId" clId="{4BD833ED-41F8-4F47-91EB-98A81770E499}" dt="2020-09-30T02:47:02.928" v="24" actId="478"/>
          <ac:spMkLst>
            <pc:docMk/>
            <pc:sldMk cId="2561245694" sldId="475"/>
            <ac:spMk id="3" creationId="{2F196E15-7923-42F0-8DC5-63BA4A78CA82}"/>
          </ac:spMkLst>
        </pc:spChg>
        <pc:spChg chg="del">
          <ac:chgData name="edlin guerra" userId="d52177a9150211f7" providerId="LiveId" clId="{4BD833ED-41F8-4F47-91EB-98A81770E499}" dt="2020-09-30T02:45:30.664" v="13" actId="478"/>
          <ac:spMkLst>
            <pc:docMk/>
            <pc:sldMk cId="2561245694" sldId="475"/>
            <ac:spMk id="6" creationId="{DB436954-31FD-4AED-B28A-3BC959403FEF}"/>
          </ac:spMkLst>
        </pc:spChg>
        <pc:spChg chg="del mod">
          <ac:chgData name="edlin guerra" userId="d52177a9150211f7" providerId="LiveId" clId="{4BD833ED-41F8-4F47-91EB-98A81770E499}" dt="2020-09-30T02:47:06.300" v="25" actId="478"/>
          <ac:spMkLst>
            <pc:docMk/>
            <pc:sldMk cId="2561245694" sldId="475"/>
            <ac:spMk id="7" creationId="{01BC68AB-1DCB-427E-BE0E-E0523ED269C2}"/>
          </ac:spMkLst>
        </pc:spChg>
        <pc:spChg chg="del">
          <ac:chgData name="edlin guerra" userId="d52177a9150211f7" providerId="LiveId" clId="{4BD833ED-41F8-4F47-91EB-98A81770E499}" dt="2020-09-30T02:45:35.831" v="14" actId="478"/>
          <ac:spMkLst>
            <pc:docMk/>
            <pc:sldMk cId="2561245694" sldId="475"/>
            <ac:spMk id="8" creationId="{8B01AA0B-D112-4EB5-A162-29EE2C9B45DE}"/>
          </ac:spMkLst>
        </pc:spChg>
        <pc:spChg chg="del">
          <ac:chgData name="edlin guerra" userId="d52177a9150211f7" providerId="LiveId" clId="{4BD833ED-41F8-4F47-91EB-98A81770E499}" dt="2020-09-30T02:45:35.831" v="14" actId="478"/>
          <ac:spMkLst>
            <pc:docMk/>
            <pc:sldMk cId="2561245694" sldId="475"/>
            <ac:spMk id="9" creationId="{52818EA1-E030-4444-B7EB-F11101577D21}"/>
          </ac:spMkLst>
        </pc:spChg>
        <pc:spChg chg="mod">
          <ac:chgData name="edlin guerra" userId="d52177a9150211f7" providerId="LiveId" clId="{4BD833ED-41F8-4F47-91EB-98A81770E499}" dt="2020-09-30T02:51:04.537" v="238" actId="404"/>
          <ac:spMkLst>
            <pc:docMk/>
            <pc:sldMk cId="2561245694" sldId="475"/>
            <ac:spMk id="10" creationId="{A150EADC-FD0F-425C-8C8B-351CCC14BAB8}"/>
          </ac:spMkLst>
        </pc:spChg>
        <pc:spChg chg="add del mod">
          <ac:chgData name="edlin guerra" userId="d52177a9150211f7" providerId="LiveId" clId="{4BD833ED-41F8-4F47-91EB-98A81770E499}" dt="2020-09-30T02:46:50.139" v="20" actId="478"/>
          <ac:spMkLst>
            <pc:docMk/>
            <pc:sldMk cId="2561245694" sldId="475"/>
            <ac:spMk id="11" creationId="{4E10D99C-A9FA-482F-8E0C-D91F9C736E2D}"/>
          </ac:spMkLst>
        </pc:spChg>
        <pc:spChg chg="add mod ord">
          <ac:chgData name="edlin guerra" userId="d52177a9150211f7" providerId="LiveId" clId="{4BD833ED-41F8-4F47-91EB-98A81770E499}" dt="2020-09-30T02:56:01.856" v="284" actId="6549"/>
          <ac:spMkLst>
            <pc:docMk/>
            <pc:sldMk cId="2561245694" sldId="475"/>
            <ac:spMk id="13" creationId="{38AE01DF-72BC-4B40-916C-8A355E5CA03B}"/>
          </ac:spMkLst>
        </pc:spChg>
        <pc:spChg chg="del">
          <ac:chgData name="edlin guerra" userId="d52177a9150211f7" providerId="LiveId" clId="{4BD833ED-41F8-4F47-91EB-98A81770E499}" dt="2020-09-30T02:45:35.831" v="14" actId="478"/>
          <ac:spMkLst>
            <pc:docMk/>
            <pc:sldMk cId="2561245694" sldId="475"/>
            <ac:spMk id="14" creationId="{90D67D92-56D7-4B30-AA74-67C872490761}"/>
          </ac:spMkLst>
        </pc:spChg>
        <pc:spChg chg="mod">
          <ac:chgData name="edlin guerra" userId="d52177a9150211f7" providerId="LiveId" clId="{4BD833ED-41F8-4F47-91EB-98A81770E499}" dt="2020-09-30T02:53:22.489" v="268" actId="255"/>
          <ac:spMkLst>
            <pc:docMk/>
            <pc:sldMk cId="2561245694" sldId="475"/>
            <ac:spMk id="17" creationId="{0E547E59-81D9-426F-AA1D-EDCD30DB1348}"/>
          </ac:spMkLst>
        </pc:spChg>
        <pc:spChg chg="mod">
          <ac:chgData name="edlin guerra" userId="d52177a9150211f7" providerId="LiveId" clId="{4BD833ED-41F8-4F47-91EB-98A81770E499}" dt="2020-09-30T02:53:22.489" v="268" actId="255"/>
          <ac:spMkLst>
            <pc:docMk/>
            <pc:sldMk cId="2561245694" sldId="475"/>
            <ac:spMk id="19" creationId="{5FC72CA7-E592-4547-9B04-EE462E4C84F3}"/>
          </ac:spMkLst>
        </pc:spChg>
        <pc:spChg chg="mod">
          <ac:chgData name="edlin guerra" userId="d52177a9150211f7" providerId="LiveId" clId="{4BD833ED-41F8-4F47-91EB-98A81770E499}" dt="2020-09-30T02:53:22.489" v="268" actId="255"/>
          <ac:spMkLst>
            <pc:docMk/>
            <pc:sldMk cId="2561245694" sldId="475"/>
            <ac:spMk id="22" creationId="{3ABB5817-9A07-4C26-A5DF-36477B02C626}"/>
          </ac:spMkLst>
        </pc:spChg>
        <pc:spChg chg="mod">
          <ac:chgData name="edlin guerra" userId="d52177a9150211f7" providerId="LiveId" clId="{4BD833ED-41F8-4F47-91EB-98A81770E499}" dt="2020-09-30T02:53:22.489" v="268" actId="255"/>
          <ac:spMkLst>
            <pc:docMk/>
            <pc:sldMk cId="2561245694" sldId="475"/>
            <ac:spMk id="23" creationId="{F56B83BE-71B6-44ED-8D56-A6BC06066A2C}"/>
          </ac:spMkLst>
        </pc:spChg>
        <pc:spChg chg="mod">
          <ac:chgData name="edlin guerra" userId="d52177a9150211f7" providerId="LiveId" clId="{4BD833ED-41F8-4F47-91EB-98A81770E499}" dt="2020-09-30T02:53:22.489" v="268" actId="255"/>
          <ac:spMkLst>
            <pc:docMk/>
            <pc:sldMk cId="2561245694" sldId="475"/>
            <ac:spMk id="25" creationId="{26BEF511-FA91-4455-8D8A-43537CA41360}"/>
          </ac:spMkLst>
        </pc:spChg>
        <pc:spChg chg="mod">
          <ac:chgData name="edlin guerra" userId="d52177a9150211f7" providerId="LiveId" clId="{4BD833ED-41F8-4F47-91EB-98A81770E499}" dt="2020-09-30T02:53:22.489" v="268" actId="255"/>
          <ac:spMkLst>
            <pc:docMk/>
            <pc:sldMk cId="2561245694" sldId="475"/>
            <ac:spMk id="26" creationId="{F6FF78D8-2903-4ED9-AAAA-DD2D43964169}"/>
          </ac:spMkLst>
        </pc:spChg>
        <pc:spChg chg="mod">
          <ac:chgData name="edlin guerra" userId="d52177a9150211f7" providerId="LiveId" clId="{4BD833ED-41F8-4F47-91EB-98A81770E499}" dt="2020-09-30T02:53:22.489" v="268" actId="255"/>
          <ac:spMkLst>
            <pc:docMk/>
            <pc:sldMk cId="2561245694" sldId="475"/>
            <ac:spMk id="27" creationId="{E2EE3E32-EC65-4C29-9259-CBD1390C0F5F}"/>
          </ac:spMkLst>
        </pc:spChg>
        <pc:spChg chg="mod">
          <ac:chgData name="edlin guerra" userId="d52177a9150211f7" providerId="LiveId" clId="{4BD833ED-41F8-4F47-91EB-98A81770E499}" dt="2020-09-30T02:53:22.489" v="268" actId="255"/>
          <ac:spMkLst>
            <pc:docMk/>
            <pc:sldMk cId="2561245694" sldId="475"/>
            <ac:spMk id="29" creationId="{572C0DE1-B506-4FF9-8B27-16A2E328A395}"/>
          </ac:spMkLst>
        </pc:spChg>
        <pc:spChg chg="mod">
          <ac:chgData name="edlin guerra" userId="d52177a9150211f7" providerId="LiveId" clId="{4BD833ED-41F8-4F47-91EB-98A81770E499}" dt="2020-09-30T02:53:22.489" v="268" actId="255"/>
          <ac:spMkLst>
            <pc:docMk/>
            <pc:sldMk cId="2561245694" sldId="475"/>
            <ac:spMk id="31" creationId="{9748E2C8-5600-462E-B66B-9F34F63A97E5}"/>
          </ac:spMkLst>
        </pc:spChg>
        <pc:spChg chg="mod">
          <ac:chgData name="edlin guerra" userId="d52177a9150211f7" providerId="LiveId" clId="{4BD833ED-41F8-4F47-91EB-98A81770E499}" dt="2020-09-30T02:53:26.326" v="269" actId="14100"/>
          <ac:spMkLst>
            <pc:docMk/>
            <pc:sldMk cId="2561245694" sldId="475"/>
            <ac:spMk id="32" creationId="{D368ED1B-2E26-4380-8249-07A7951F21F2}"/>
          </ac:spMkLst>
        </pc:spChg>
        <pc:spChg chg="mod">
          <ac:chgData name="edlin guerra" userId="d52177a9150211f7" providerId="LiveId" clId="{4BD833ED-41F8-4F47-91EB-98A81770E499}" dt="2020-09-30T02:53:31.991" v="271" actId="14100"/>
          <ac:spMkLst>
            <pc:docMk/>
            <pc:sldMk cId="2561245694" sldId="475"/>
            <ac:spMk id="33" creationId="{AAE4BD9F-968B-425D-BBD3-8057E530F186}"/>
          </ac:spMkLst>
        </pc:spChg>
        <pc:grpChg chg="add del mod">
          <ac:chgData name="edlin guerra" userId="d52177a9150211f7" providerId="LiveId" clId="{4BD833ED-41F8-4F47-91EB-98A81770E499}" dt="2020-09-30T02:54:20.044" v="276" actId="478"/>
          <ac:grpSpMkLst>
            <pc:docMk/>
            <pc:sldMk cId="2561245694" sldId="475"/>
            <ac:grpSpMk id="16" creationId="{423C28BD-7D91-487B-9AD8-27DCE926AC22}"/>
          </ac:grpSpMkLst>
        </pc:grpChg>
        <pc:grpChg chg="mod">
          <ac:chgData name="edlin guerra" userId="d52177a9150211f7" providerId="LiveId" clId="{4BD833ED-41F8-4F47-91EB-98A81770E499}" dt="2020-09-30T02:52:59.168" v="254"/>
          <ac:grpSpMkLst>
            <pc:docMk/>
            <pc:sldMk cId="2561245694" sldId="475"/>
            <ac:grpSpMk id="18" creationId="{F79DBE89-C95E-42CC-B6A0-2E7EA44D80B6}"/>
          </ac:grpSpMkLst>
        </pc:grpChg>
        <pc:graphicFrameChg chg="add mod">
          <ac:chgData name="edlin guerra" userId="d52177a9150211f7" providerId="LiveId" clId="{4BD833ED-41F8-4F47-91EB-98A81770E499}" dt="2020-09-30T02:52:01.059" v="253" actId="1076"/>
          <ac:graphicFrameMkLst>
            <pc:docMk/>
            <pc:sldMk cId="2561245694" sldId="475"/>
            <ac:graphicFrameMk id="12" creationId="{EAFF3D71-A692-4A3C-9619-24C7B38A97B7}"/>
          </ac:graphicFrameMkLst>
        </pc:graphicFrameChg>
        <pc:picChg chg="del mod">
          <ac:chgData name="edlin guerra" userId="d52177a9150211f7" providerId="LiveId" clId="{4BD833ED-41F8-4F47-91EB-98A81770E499}" dt="2020-09-30T02:47:52.889" v="37" actId="478"/>
          <ac:picMkLst>
            <pc:docMk/>
            <pc:sldMk cId="2561245694" sldId="475"/>
            <ac:picMk id="5" creationId="{0E8D83FF-918F-4F4C-BAB9-2E521EBA08D1}"/>
          </ac:picMkLst>
        </pc:picChg>
        <pc:picChg chg="add mod">
          <ac:chgData name="edlin guerra" userId="d52177a9150211f7" providerId="LiveId" clId="{4BD833ED-41F8-4F47-91EB-98A81770E499}" dt="2020-09-30T02:55:59.481" v="283" actId="1076"/>
          <ac:picMkLst>
            <pc:docMk/>
            <pc:sldMk cId="2561245694" sldId="475"/>
            <ac:picMk id="35" creationId="{7078DB3E-4022-4149-8627-AAAA09D24246}"/>
          </ac:picMkLst>
        </pc:picChg>
        <pc:cxnChg chg="mod">
          <ac:chgData name="edlin guerra" userId="d52177a9150211f7" providerId="LiveId" clId="{4BD833ED-41F8-4F47-91EB-98A81770E499}" dt="2020-09-30T02:52:59.168" v="254"/>
          <ac:cxnSpMkLst>
            <pc:docMk/>
            <pc:sldMk cId="2561245694" sldId="475"/>
            <ac:cxnSpMk id="20" creationId="{5DC3A104-FFBE-4645-A44C-078E9976B0F0}"/>
          </ac:cxnSpMkLst>
        </pc:cxnChg>
        <pc:cxnChg chg="mod">
          <ac:chgData name="edlin guerra" userId="d52177a9150211f7" providerId="LiveId" clId="{4BD833ED-41F8-4F47-91EB-98A81770E499}" dt="2020-09-30T02:54:20.044" v="276" actId="478"/>
          <ac:cxnSpMkLst>
            <pc:docMk/>
            <pc:sldMk cId="2561245694" sldId="475"/>
            <ac:cxnSpMk id="21" creationId="{CE2C5B59-8AB0-4CAF-B3B8-DC9CA18CFFA2}"/>
          </ac:cxnSpMkLst>
        </pc:cxnChg>
        <pc:cxnChg chg="mod">
          <ac:chgData name="edlin guerra" userId="d52177a9150211f7" providerId="LiveId" clId="{4BD833ED-41F8-4F47-91EB-98A81770E499}" dt="2020-09-30T02:54:20.044" v="276" actId="478"/>
          <ac:cxnSpMkLst>
            <pc:docMk/>
            <pc:sldMk cId="2561245694" sldId="475"/>
            <ac:cxnSpMk id="24" creationId="{2C90956E-31C5-4AD8-AC75-5AA34BA6517C}"/>
          </ac:cxnSpMkLst>
        </pc:cxnChg>
        <pc:cxnChg chg="mod">
          <ac:chgData name="edlin guerra" userId="d52177a9150211f7" providerId="LiveId" clId="{4BD833ED-41F8-4F47-91EB-98A81770E499}" dt="2020-09-30T02:52:59.168" v="254"/>
          <ac:cxnSpMkLst>
            <pc:docMk/>
            <pc:sldMk cId="2561245694" sldId="475"/>
            <ac:cxnSpMk id="28" creationId="{1D99874F-9C7E-4833-8D90-30033BF676C4}"/>
          </ac:cxnSpMkLst>
        </pc:cxnChg>
        <pc:cxnChg chg="mod">
          <ac:chgData name="edlin guerra" userId="d52177a9150211f7" providerId="LiveId" clId="{4BD833ED-41F8-4F47-91EB-98A81770E499}" dt="2020-09-30T02:52:59.168" v="254"/>
          <ac:cxnSpMkLst>
            <pc:docMk/>
            <pc:sldMk cId="2561245694" sldId="475"/>
            <ac:cxnSpMk id="30" creationId="{DF7F80FB-50CA-48B8-98AD-BC0BE9B1EFA9}"/>
          </ac:cxnSpMkLst>
        </pc:cxnChg>
      </pc:sldChg>
      <pc:sldChg chg="modSp add mod">
        <pc:chgData name="edlin guerra" userId="d52177a9150211f7" providerId="LiveId" clId="{4BD833ED-41F8-4F47-91EB-98A81770E499}" dt="2020-09-30T03:00:18.120" v="290" actId="20577"/>
        <pc:sldMkLst>
          <pc:docMk/>
          <pc:sldMk cId="2542303168" sldId="476"/>
        </pc:sldMkLst>
        <pc:spChg chg="mod">
          <ac:chgData name="edlin guerra" userId="d52177a9150211f7" providerId="LiveId" clId="{4BD833ED-41F8-4F47-91EB-98A81770E499}" dt="2020-09-30T03:00:18.120" v="290" actId="20577"/>
          <ac:spMkLst>
            <pc:docMk/>
            <pc:sldMk cId="2542303168" sldId="476"/>
            <ac:spMk id="6" creationId="{40414D67-5785-4491-A0C9-47520F416026}"/>
          </ac:spMkLst>
        </pc:spChg>
      </pc:sldChg>
      <pc:sldChg chg="delSp modSp add mod">
        <pc:chgData name="edlin guerra" userId="d52177a9150211f7" providerId="LiveId" clId="{4BD833ED-41F8-4F47-91EB-98A81770E499}" dt="2020-09-30T03:00:03.920" v="289" actId="1076"/>
        <pc:sldMkLst>
          <pc:docMk/>
          <pc:sldMk cId="3090592884" sldId="477"/>
        </pc:sldMkLst>
        <pc:spChg chg="del">
          <ac:chgData name="edlin guerra" userId="d52177a9150211f7" providerId="LiveId" clId="{4BD833ED-41F8-4F47-91EB-98A81770E499}" dt="2020-09-30T02:59:59.063" v="288" actId="478"/>
          <ac:spMkLst>
            <pc:docMk/>
            <pc:sldMk cId="3090592884" sldId="477"/>
            <ac:spMk id="23557" creationId="{00000000-0000-0000-0000-000000000000}"/>
          </ac:spMkLst>
        </pc:spChg>
        <pc:spChg chg="mod">
          <ac:chgData name="edlin guerra" userId="d52177a9150211f7" providerId="LiveId" clId="{4BD833ED-41F8-4F47-91EB-98A81770E499}" dt="2020-09-30T03:00:03.920" v="289" actId="1076"/>
          <ac:spMkLst>
            <pc:docMk/>
            <pc:sldMk cId="3090592884" sldId="477"/>
            <ac:spMk id="23558" creationId="{00000000-0000-0000-0000-000000000000}"/>
          </ac:spMkLst>
        </pc:spChg>
      </pc:sldChg>
      <pc:sldChg chg="addSp delSp modSp add mod">
        <pc:chgData name="edlin guerra" userId="d52177a9150211f7" providerId="LiveId" clId="{4BD833ED-41F8-4F47-91EB-98A81770E499}" dt="2020-09-30T03:07:27.145" v="789" actId="1076"/>
        <pc:sldMkLst>
          <pc:docMk/>
          <pc:sldMk cId="2648825494" sldId="478"/>
        </pc:sldMkLst>
        <pc:spChg chg="mod">
          <ac:chgData name="edlin guerra" userId="d52177a9150211f7" providerId="LiveId" clId="{4BD833ED-41F8-4F47-91EB-98A81770E499}" dt="2020-09-30T03:05:21.104" v="778" actId="114"/>
          <ac:spMkLst>
            <pc:docMk/>
            <pc:sldMk cId="2648825494" sldId="478"/>
            <ac:spMk id="6" creationId="{DA191C53-C26A-4BF2-A047-72C8EF5589A3}"/>
          </ac:spMkLst>
        </pc:spChg>
        <pc:graphicFrameChg chg="add mod">
          <ac:chgData name="edlin guerra" userId="d52177a9150211f7" providerId="LiveId" clId="{4BD833ED-41F8-4F47-91EB-98A81770E499}" dt="2020-09-30T03:07:27.145" v="789" actId="1076"/>
          <ac:graphicFrameMkLst>
            <pc:docMk/>
            <pc:sldMk cId="2648825494" sldId="478"/>
            <ac:graphicFrameMk id="4" creationId="{C8A3CEB6-1775-4618-9E55-D58D71FA8365}"/>
          </ac:graphicFrameMkLst>
        </pc:graphicFrameChg>
        <pc:picChg chg="add mod">
          <ac:chgData name="edlin guerra" userId="d52177a9150211f7" providerId="LiveId" clId="{4BD833ED-41F8-4F47-91EB-98A81770E499}" dt="2020-09-30T03:06:53.384" v="785" actId="1076"/>
          <ac:picMkLst>
            <pc:docMk/>
            <pc:sldMk cId="2648825494" sldId="478"/>
            <ac:picMk id="3" creationId="{3AB0606D-B3D6-42A2-8E0D-47135AB26ABE}"/>
          </ac:picMkLst>
        </pc:picChg>
        <pc:picChg chg="del">
          <ac:chgData name="edlin guerra" userId="d52177a9150211f7" providerId="LiveId" clId="{4BD833ED-41F8-4F47-91EB-98A81770E499}" dt="2020-09-30T03:05:44.767" v="779" actId="478"/>
          <ac:picMkLst>
            <pc:docMk/>
            <pc:sldMk cId="2648825494" sldId="478"/>
            <ac:picMk id="5" creationId="{B8FDCBD6-CBA9-4693-89B1-3BD8832B6114}"/>
          </ac:picMkLst>
        </pc:picChg>
      </pc:sldChg>
      <pc:sldChg chg="addSp modSp new mod">
        <pc:chgData name="edlin guerra" userId="d52177a9150211f7" providerId="LiveId" clId="{4BD833ED-41F8-4F47-91EB-98A81770E499}" dt="2020-09-30T03:12:03.125" v="830" actId="1076"/>
        <pc:sldMkLst>
          <pc:docMk/>
          <pc:sldMk cId="406539441" sldId="479"/>
        </pc:sldMkLst>
        <pc:spChg chg="add mod">
          <ac:chgData name="edlin guerra" userId="d52177a9150211f7" providerId="LiveId" clId="{4BD833ED-41F8-4F47-91EB-98A81770E499}" dt="2020-09-30T03:04:16.657" v="666" actId="208"/>
          <ac:spMkLst>
            <pc:docMk/>
            <pc:sldMk cId="406539441" sldId="479"/>
            <ac:spMk id="2" creationId="{45F5712A-ADDA-40C4-B49D-2626A0CE90FF}"/>
          </ac:spMkLst>
        </pc:spChg>
        <pc:spChg chg="add mod">
          <ac:chgData name="edlin guerra" userId="d52177a9150211f7" providerId="LiveId" clId="{4BD833ED-41F8-4F47-91EB-98A81770E499}" dt="2020-09-30T03:12:03.125" v="830" actId="1076"/>
          <ac:spMkLst>
            <pc:docMk/>
            <pc:sldMk cId="406539441" sldId="479"/>
            <ac:spMk id="3" creationId="{2C828B7F-8F0B-4C89-8D60-78321CD8B3AF}"/>
          </ac:spMkLst>
        </pc:spChg>
      </pc:sldChg>
    </pc:docChg>
  </pc:docChgLst>
  <pc:docChgLst>
    <pc:chgData name="edlin guerra" userId="d52177a9150211f7" providerId="LiveId" clId="{8D8F9967-D2BD-45B3-94B6-0D6574C43B74}"/>
    <pc:docChg chg="undo custSel modSld">
      <pc:chgData name="edlin guerra" userId="d52177a9150211f7" providerId="LiveId" clId="{8D8F9967-D2BD-45B3-94B6-0D6574C43B74}" dt="2021-02-25T15:14:50.759" v="265" actId="20577"/>
      <pc:docMkLst>
        <pc:docMk/>
      </pc:docMkLst>
      <pc:sldChg chg="delSp">
        <pc:chgData name="edlin guerra" userId="d52177a9150211f7" providerId="LiveId" clId="{8D8F9967-D2BD-45B3-94B6-0D6574C43B74}" dt="2021-02-25T15:12:01.277" v="0"/>
        <pc:sldMkLst>
          <pc:docMk/>
          <pc:sldMk cId="2628806744" sldId="464"/>
        </pc:sldMkLst>
        <pc:picChg chg="del">
          <ac:chgData name="edlin guerra" userId="d52177a9150211f7" providerId="LiveId" clId="{8D8F9967-D2BD-45B3-94B6-0D6574C43B74}" dt="2021-02-25T15:12:01.277" v="0"/>
          <ac:picMkLst>
            <pc:docMk/>
            <pc:sldMk cId="2628806744" sldId="464"/>
            <ac:picMk id="3" creationId="{50253576-11BE-4F8D-9F84-6C4BB2C656A2}"/>
          </ac:picMkLst>
        </pc:picChg>
      </pc:sldChg>
      <pc:sldChg chg="addSp delSp modSp mod">
        <pc:chgData name="edlin guerra" userId="d52177a9150211f7" providerId="LiveId" clId="{8D8F9967-D2BD-45B3-94B6-0D6574C43B74}" dt="2021-02-25T15:14:50.759" v="265" actId="20577"/>
        <pc:sldMkLst>
          <pc:docMk/>
          <pc:sldMk cId="3092254639" sldId="480"/>
        </pc:sldMkLst>
        <pc:spChg chg="add del mod">
          <ac:chgData name="edlin guerra" userId="d52177a9150211f7" providerId="LiveId" clId="{8D8F9967-D2BD-45B3-94B6-0D6574C43B74}" dt="2021-02-25T15:14:50.759" v="265" actId="20577"/>
          <ac:spMkLst>
            <pc:docMk/>
            <pc:sldMk cId="3092254639" sldId="480"/>
            <ac:spMk id="4" creationId="{39789AD3-650B-414B-ABD7-9E41A368D4B0}"/>
          </ac:spMkLst>
        </pc:spChg>
        <pc:spChg chg="del">
          <ac:chgData name="edlin guerra" userId="d52177a9150211f7" providerId="LiveId" clId="{8D8F9967-D2BD-45B3-94B6-0D6574C43B74}" dt="2021-02-25T15:12:32.220" v="85" actId="478"/>
          <ac:spMkLst>
            <pc:docMk/>
            <pc:sldMk cId="3092254639" sldId="480"/>
            <ac:spMk id="10" creationId="{A150EADC-FD0F-425C-8C8B-351CCC14BAB8}"/>
          </ac:spMkLst>
        </pc:spChg>
        <pc:spChg chg="mod">
          <ac:chgData name="edlin guerra" userId="d52177a9150211f7" providerId="LiveId" clId="{8D8F9967-D2BD-45B3-94B6-0D6574C43B74}" dt="2021-02-25T15:14:13.501" v="234" actId="947"/>
          <ac:spMkLst>
            <pc:docMk/>
            <pc:sldMk cId="3092254639" sldId="480"/>
            <ac:spMk id="13" creationId="{38AE01DF-72BC-4B40-916C-8A355E5CA03B}"/>
          </ac:spMkLst>
        </pc:spChg>
        <pc:graphicFrameChg chg="del">
          <ac:chgData name="edlin guerra" userId="d52177a9150211f7" providerId="LiveId" clId="{8D8F9967-D2BD-45B3-94B6-0D6574C43B74}" dt="2021-02-25T15:12:45.252" v="89" actId="478"/>
          <ac:graphicFrameMkLst>
            <pc:docMk/>
            <pc:sldMk cId="3092254639" sldId="480"/>
            <ac:graphicFrameMk id="12" creationId="{EAFF3D71-A692-4A3C-9619-24C7B38A97B7}"/>
          </ac:graphicFrameMkLst>
        </pc:graphicFrameChg>
        <pc:picChg chg="del">
          <ac:chgData name="edlin guerra" userId="d52177a9150211f7" providerId="LiveId" clId="{8D8F9967-D2BD-45B3-94B6-0D6574C43B74}" dt="2021-02-25T15:12:48.170" v="91" actId="478"/>
          <ac:picMkLst>
            <pc:docMk/>
            <pc:sldMk cId="3092254639" sldId="480"/>
            <ac:picMk id="35" creationId="{7078DB3E-4022-4149-8627-AAAA09D2424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908621-B859-4ECF-8DA6-461D2C8F6473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VE"/>
        </a:p>
      </dgm:t>
    </dgm:pt>
    <dgm:pt modelId="{F23AD28D-98C2-4064-BFFD-61566F02B1E3}">
      <dgm:prSet phldrT="[Texto]"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Observación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Patrón en espacio y tiempo</a:t>
          </a:r>
        </a:p>
      </dgm:t>
    </dgm:pt>
    <dgm:pt modelId="{E6F428DA-B944-4DA2-861C-0CFB5F068EAE}" type="parTrans" cxnId="{4089EE1B-CBD8-431F-BA5A-D6E3488D0822}">
      <dgm:prSet/>
      <dgm:spPr/>
      <dgm:t>
        <a:bodyPr/>
        <a:lstStyle/>
        <a:p>
          <a:endParaRPr lang="es-VE"/>
        </a:p>
      </dgm:t>
    </dgm:pt>
    <dgm:pt modelId="{0D14E478-92D2-4062-96B0-EDB49BAC8BE1}" type="sibTrans" cxnId="{4089EE1B-CBD8-431F-BA5A-D6E3488D0822}">
      <dgm:prSet/>
      <dgm:spPr/>
      <dgm:t>
        <a:bodyPr/>
        <a:lstStyle/>
        <a:p>
          <a:endParaRPr lang="es-VE"/>
        </a:p>
      </dgm:t>
    </dgm:pt>
    <dgm:pt modelId="{28F58A33-C7B6-44F6-AC1E-D87F5700F528}">
      <dgm:prSet phldrT="[Texto]"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Explicación o teoría</a:t>
          </a:r>
        </a:p>
      </dgm:t>
    </dgm:pt>
    <dgm:pt modelId="{0DDBAC81-C92A-4E8B-8196-67059E81E8BA}" type="parTrans" cxnId="{FE8CBC7E-A918-4A8A-B9BA-8C8AED423AC3}">
      <dgm:prSet/>
      <dgm:spPr/>
      <dgm:t>
        <a:bodyPr/>
        <a:lstStyle/>
        <a:p>
          <a:endParaRPr lang="es-VE"/>
        </a:p>
      </dgm:t>
    </dgm:pt>
    <dgm:pt modelId="{11015986-FF14-4140-A005-E181F9E105B5}" type="sibTrans" cxnId="{FE8CBC7E-A918-4A8A-B9BA-8C8AED423AC3}">
      <dgm:prSet/>
      <dgm:spPr/>
      <dgm:t>
        <a:bodyPr/>
        <a:lstStyle/>
        <a:p>
          <a:endParaRPr lang="es-VE"/>
        </a:p>
      </dgm:t>
    </dgm:pt>
    <dgm:pt modelId="{B7E85019-0363-45FD-AC53-5E2B6CF43236}">
      <dgm:prSet phldrT="[Texto]"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Hipótesis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Predicción basada en el modelo</a:t>
          </a:r>
        </a:p>
      </dgm:t>
    </dgm:pt>
    <dgm:pt modelId="{C375EFD3-92B6-4C32-A21F-2E3368416340}" type="parTrans" cxnId="{2CF630E8-4608-442F-A776-516491F4122B}">
      <dgm:prSet/>
      <dgm:spPr/>
      <dgm:t>
        <a:bodyPr/>
        <a:lstStyle/>
        <a:p>
          <a:endParaRPr lang="es-VE"/>
        </a:p>
      </dgm:t>
    </dgm:pt>
    <dgm:pt modelId="{DCE6DC20-8073-4BEF-9189-E83E1D55DFC3}" type="sibTrans" cxnId="{2CF630E8-4608-442F-A776-516491F4122B}">
      <dgm:prSet/>
      <dgm:spPr/>
      <dgm:t>
        <a:bodyPr/>
        <a:lstStyle/>
        <a:p>
          <a:endParaRPr lang="es-VE"/>
        </a:p>
      </dgm:t>
    </dgm:pt>
    <dgm:pt modelId="{6F84B458-B622-4786-A151-B0D12F127AB0}">
      <dgm:prSet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Hipótesis nula 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lógica opuesta a la hipótesis</a:t>
          </a:r>
        </a:p>
      </dgm:t>
    </dgm:pt>
    <dgm:pt modelId="{713450D7-AEA1-47DD-B35E-8074C3872BAD}" type="parTrans" cxnId="{E4329931-6D45-4405-BDEA-AE332FA198B0}">
      <dgm:prSet/>
      <dgm:spPr/>
      <dgm:t>
        <a:bodyPr/>
        <a:lstStyle/>
        <a:p>
          <a:endParaRPr lang="es-VE"/>
        </a:p>
      </dgm:t>
    </dgm:pt>
    <dgm:pt modelId="{77AFC470-8264-40DF-99A6-FC63E69E1415}" type="sibTrans" cxnId="{E4329931-6D45-4405-BDEA-AE332FA198B0}">
      <dgm:prSet/>
      <dgm:spPr/>
      <dgm:t>
        <a:bodyPr/>
        <a:lstStyle/>
        <a:p>
          <a:endParaRPr lang="es-VE"/>
        </a:p>
      </dgm:t>
    </dgm:pt>
    <dgm:pt modelId="{AC305669-8245-4934-8C75-846AD5B81576}">
      <dgm:prSet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Experimento/muestreo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Prueba crítica a la hipótesis nula</a:t>
          </a:r>
        </a:p>
      </dgm:t>
    </dgm:pt>
    <dgm:pt modelId="{CE419376-0CF9-4E41-9525-C152354D2FC3}" type="parTrans" cxnId="{257C291B-8203-4DC2-A530-291F5D64027C}">
      <dgm:prSet/>
      <dgm:spPr/>
      <dgm:t>
        <a:bodyPr/>
        <a:lstStyle/>
        <a:p>
          <a:endParaRPr lang="es-VE"/>
        </a:p>
      </dgm:t>
    </dgm:pt>
    <dgm:pt modelId="{3E781042-1E25-4458-B772-9A4C2FE7CDD5}" type="sibTrans" cxnId="{257C291B-8203-4DC2-A530-291F5D64027C}">
      <dgm:prSet/>
      <dgm:spPr/>
      <dgm:t>
        <a:bodyPr/>
        <a:lstStyle/>
        <a:p>
          <a:endParaRPr lang="es-VE"/>
        </a:p>
      </dgm:t>
    </dgm:pt>
    <dgm:pt modelId="{104D7762-DEA0-49FA-868F-E86B43B5E61D}">
      <dgm:prSet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Interpretación</a:t>
          </a:r>
        </a:p>
      </dgm:t>
    </dgm:pt>
    <dgm:pt modelId="{D9CFAD0F-5035-48CA-9C8E-8BCFDBA5DC42}" type="parTrans" cxnId="{FFDA35C9-1BC5-478E-9523-126D7B259C09}">
      <dgm:prSet/>
      <dgm:spPr/>
      <dgm:t>
        <a:bodyPr/>
        <a:lstStyle/>
        <a:p>
          <a:endParaRPr lang="es-VE"/>
        </a:p>
      </dgm:t>
    </dgm:pt>
    <dgm:pt modelId="{E881D9F2-2A49-481A-B10D-4C378481B747}" type="sibTrans" cxnId="{FFDA35C9-1BC5-478E-9523-126D7B259C09}">
      <dgm:prSet/>
      <dgm:spPr/>
      <dgm:t>
        <a:bodyPr/>
        <a:lstStyle/>
        <a:p>
          <a:endParaRPr lang="es-VE"/>
        </a:p>
      </dgm:t>
    </dgm:pt>
    <dgm:pt modelId="{BE989E86-213E-4265-AE0C-FEE84D7E9688}" type="pres">
      <dgm:prSet presAssocID="{94908621-B859-4ECF-8DA6-461D2C8F6473}" presName="linearFlow" presStyleCnt="0">
        <dgm:presLayoutVars>
          <dgm:resizeHandles val="exact"/>
        </dgm:presLayoutVars>
      </dgm:prSet>
      <dgm:spPr/>
    </dgm:pt>
    <dgm:pt modelId="{81A45959-B584-46BD-98AE-33373FB12C7A}" type="pres">
      <dgm:prSet presAssocID="{F23AD28D-98C2-4064-BFFD-61566F02B1E3}" presName="node" presStyleLbl="node1" presStyleIdx="0" presStyleCnt="6">
        <dgm:presLayoutVars>
          <dgm:bulletEnabled val="1"/>
        </dgm:presLayoutVars>
      </dgm:prSet>
      <dgm:spPr/>
    </dgm:pt>
    <dgm:pt modelId="{266BA374-1E5F-4B7B-98EA-4EF52231910D}" type="pres">
      <dgm:prSet presAssocID="{0D14E478-92D2-4062-96B0-EDB49BAC8BE1}" presName="sibTrans" presStyleLbl="sibTrans2D1" presStyleIdx="0" presStyleCnt="5"/>
      <dgm:spPr/>
    </dgm:pt>
    <dgm:pt modelId="{EEBA6158-B470-41DB-BBF2-7A464E3E0FDA}" type="pres">
      <dgm:prSet presAssocID="{0D14E478-92D2-4062-96B0-EDB49BAC8BE1}" presName="connectorText" presStyleLbl="sibTrans2D1" presStyleIdx="0" presStyleCnt="5"/>
      <dgm:spPr/>
    </dgm:pt>
    <dgm:pt modelId="{280F002C-1C07-432E-9C34-0656B686D597}" type="pres">
      <dgm:prSet presAssocID="{28F58A33-C7B6-44F6-AC1E-D87F5700F528}" presName="node" presStyleLbl="node1" presStyleIdx="1" presStyleCnt="6">
        <dgm:presLayoutVars>
          <dgm:bulletEnabled val="1"/>
        </dgm:presLayoutVars>
      </dgm:prSet>
      <dgm:spPr/>
    </dgm:pt>
    <dgm:pt modelId="{A7A5F497-F4A9-4D86-8A82-A168813EA24F}" type="pres">
      <dgm:prSet presAssocID="{11015986-FF14-4140-A005-E181F9E105B5}" presName="sibTrans" presStyleLbl="sibTrans2D1" presStyleIdx="1" presStyleCnt="5"/>
      <dgm:spPr/>
    </dgm:pt>
    <dgm:pt modelId="{74FF1236-78C4-45B9-9466-73486B1AAD45}" type="pres">
      <dgm:prSet presAssocID="{11015986-FF14-4140-A005-E181F9E105B5}" presName="connectorText" presStyleLbl="sibTrans2D1" presStyleIdx="1" presStyleCnt="5"/>
      <dgm:spPr/>
    </dgm:pt>
    <dgm:pt modelId="{DCF48109-6F08-4F4D-89A3-E7561D8EFB98}" type="pres">
      <dgm:prSet presAssocID="{B7E85019-0363-45FD-AC53-5E2B6CF43236}" presName="node" presStyleLbl="node1" presStyleIdx="2" presStyleCnt="6">
        <dgm:presLayoutVars>
          <dgm:bulletEnabled val="1"/>
        </dgm:presLayoutVars>
      </dgm:prSet>
      <dgm:spPr/>
    </dgm:pt>
    <dgm:pt modelId="{4F2C42DC-B000-4831-947F-D410B072B602}" type="pres">
      <dgm:prSet presAssocID="{DCE6DC20-8073-4BEF-9189-E83E1D55DFC3}" presName="sibTrans" presStyleLbl="sibTrans2D1" presStyleIdx="2" presStyleCnt="5"/>
      <dgm:spPr/>
    </dgm:pt>
    <dgm:pt modelId="{A463499A-CE07-4A2E-B4AC-587B8D0BDE55}" type="pres">
      <dgm:prSet presAssocID="{DCE6DC20-8073-4BEF-9189-E83E1D55DFC3}" presName="connectorText" presStyleLbl="sibTrans2D1" presStyleIdx="2" presStyleCnt="5"/>
      <dgm:spPr/>
    </dgm:pt>
    <dgm:pt modelId="{C9E9C723-A13F-4F17-B9BC-3C30A52ACED3}" type="pres">
      <dgm:prSet presAssocID="{6F84B458-B622-4786-A151-B0D12F127AB0}" presName="node" presStyleLbl="node1" presStyleIdx="3" presStyleCnt="6">
        <dgm:presLayoutVars>
          <dgm:bulletEnabled val="1"/>
        </dgm:presLayoutVars>
      </dgm:prSet>
      <dgm:spPr/>
    </dgm:pt>
    <dgm:pt modelId="{A9090582-AF1C-465C-BED7-64C58FFC1CA0}" type="pres">
      <dgm:prSet presAssocID="{77AFC470-8264-40DF-99A6-FC63E69E1415}" presName="sibTrans" presStyleLbl="sibTrans2D1" presStyleIdx="3" presStyleCnt="5"/>
      <dgm:spPr/>
    </dgm:pt>
    <dgm:pt modelId="{2F7115F0-A4D5-4272-9EBE-30BD40B5659F}" type="pres">
      <dgm:prSet presAssocID="{77AFC470-8264-40DF-99A6-FC63E69E1415}" presName="connectorText" presStyleLbl="sibTrans2D1" presStyleIdx="3" presStyleCnt="5"/>
      <dgm:spPr/>
    </dgm:pt>
    <dgm:pt modelId="{3C367DC5-97BF-4A4B-BFCD-E7B795BADD27}" type="pres">
      <dgm:prSet presAssocID="{AC305669-8245-4934-8C75-846AD5B81576}" presName="node" presStyleLbl="node1" presStyleIdx="4" presStyleCnt="6">
        <dgm:presLayoutVars>
          <dgm:bulletEnabled val="1"/>
        </dgm:presLayoutVars>
      </dgm:prSet>
      <dgm:spPr/>
    </dgm:pt>
    <dgm:pt modelId="{8D5603BD-C167-4D6F-B073-A5EBEF390750}" type="pres">
      <dgm:prSet presAssocID="{3E781042-1E25-4458-B772-9A4C2FE7CDD5}" presName="sibTrans" presStyleLbl="sibTrans2D1" presStyleIdx="4" presStyleCnt="5"/>
      <dgm:spPr/>
    </dgm:pt>
    <dgm:pt modelId="{1C1F21DC-EE60-47C8-97FE-4D8560B2EB92}" type="pres">
      <dgm:prSet presAssocID="{3E781042-1E25-4458-B772-9A4C2FE7CDD5}" presName="connectorText" presStyleLbl="sibTrans2D1" presStyleIdx="4" presStyleCnt="5"/>
      <dgm:spPr/>
    </dgm:pt>
    <dgm:pt modelId="{82B0A747-77BC-4DFD-A563-EC1DCF03B732}" type="pres">
      <dgm:prSet presAssocID="{104D7762-DEA0-49FA-868F-E86B43B5E61D}" presName="node" presStyleLbl="node1" presStyleIdx="5" presStyleCnt="6">
        <dgm:presLayoutVars>
          <dgm:bulletEnabled val="1"/>
        </dgm:presLayoutVars>
      </dgm:prSet>
      <dgm:spPr/>
    </dgm:pt>
  </dgm:ptLst>
  <dgm:cxnLst>
    <dgm:cxn modelId="{D7068E09-1C5C-45EA-94DB-C11A1DA0CCEC}" type="presOf" srcId="{DCE6DC20-8073-4BEF-9189-E83E1D55DFC3}" destId="{4F2C42DC-B000-4831-947F-D410B072B602}" srcOrd="0" destOrd="0" presId="urn:microsoft.com/office/officeart/2005/8/layout/process2"/>
    <dgm:cxn modelId="{4D380E0D-6F1A-48BB-A044-54098BC8B7C7}" type="presOf" srcId="{6F84B458-B622-4786-A151-B0D12F127AB0}" destId="{C9E9C723-A13F-4F17-B9BC-3C30A52ACED3}" srcOrd="0" destOrd="0" presId="urn:microsoft.com/office/officeart/2005/8/layout/process2"/>
    <dgm:cxn modelId="{59020B12-ED3E-4D46-9052-3E318A129D8A}" type="presOf" srcId="{3E781042-1E25-4458-B772-9A4C2FE7CDD5}" destId="{8D5603BD-C167-4D6F-B073-A5EBEF390750}" srcOrd="0" destOrd="0" presId="urn:microsoft.com/office/officeart/2005/8/layout/process2"/>
    <dgm:cxn modelId="{257C291B-8203-4DC2-A530-291F5D64027C}" srcId="{94908621-B859-4ECF-8DA6-461D2C8F6473}" destId="{AC305669-8245-4934-8C75-846AD5B81576}" srcOrd="4" destOrd="0" parTransId="{CE419376-0CF9-4E41-9525-C152354D2FC3}" sibTransId="{3E781042-1E25-4458-B772-9A4C2FE7CDD5}"/>
    <dgm:cxn modelId="{4089EE1B-CBD8-431F-BA5A-D6E3488D0822}" srcId="{94908621-B859-4ECF-8DA6-461D2C8F6473}" destId="{F23AD28D-98C2-4064-BFFD-61566F02B1E3}" srcOrd="0" destOrd="0" parTransId="{E6F428DA-B944-4DA2-861C-0CFB5F068EAE}" sibTransId="{0D14E478-92D2-4062-96B0-EDB49BAC8BE1}"/>
    <dgm:cxn modelId="{5B780A26-09FE-49F4-8297-0F43204D1D98}" type="presOf" srcId="{DCE6DC20-8073-4BEF-9189-E83E1D55DFC3}" destId="{A463499A-CE07-4A2E-B4AC-587B8D0BDE55}" srcOrd="1" destOrd="0" presId="urn:microsoft.com/office/officeart/2005/8/layout/process2"/>
    <dgm:cxn modelId="{78645527-422F-40C7-913E-2FA2F8821952}" type="presOf" srcId="{3E781042-1E25-4458-B772-9A4C2FE7CDD5}" destId="{1C1F21DC-EE60-47C8-97FE-4D8560B2EB92}" srcOrd="1" destOrd="0" presId="urn:microsoft.com/office/officeart/2005/8/layout/process2"/>
    <dgm:cxn modelId="{E4329931-6D45-4405-BDEA-AE332FA198B0}" srcId="{94908621-B859-4ECF-8DA6-461D2C8F6473}" destId="{6F84B458-B622-4786-A151-B0D12F127AB0}" srcOrd="3" destOrd="0" parTransId="{713450D7-AEA1-47DD-B35E-8074C3872BAD}" sibTransId="{77AFC470-8264-40DF-99A6-FC63E69E1415}"/>
    <dgm:cxn modelId="{9C32F936-9562-4527-8023-E93A600A776D}" type="presOf" srcId="{AC305669-8245-4934-8C75-846AD5B81576}" destId="{3C367DC5-97BF-4A4B-BFCD-E7B795BADD27}" srcOrd="0" destOrd="0" presId="urn:microsoft.com/office/officeart/2005/8/layout/process2"/>
    <dgm:cxn modelId="{05E3865D-247F-46C7-B116-BC9608EA0A27}" type="presOf" srcId="{F23AD28D-98C2-4064-BFFD-61566F02B1E3}" destId="{81A45959-B584-46BD-98AE-33373FB12C7A}" srcOrd="0" destOrd="0" presId="urn:microsoft.com/office/officeart/2005/8/layout/process2"/>
    <dgm:cxn modelId="{11B3FB5E-8180-4A04-9D93-170300ED9BB5}" type="presOf" srcId="{94908621-B859-4ECF-8DA6-461D2C8F6473}" destId="{BE989E86-213E-4265-AE0C-FEE84D7E9688}" srcOrd="0" destOrd="0" presId="urn:microsoft.com/office/officeart/2005/8/layout/process2"/>
    <dgm:cxn modelId="{F89B1748-AD73-4EBD-B4AA-B8C978BBEE97}" type="presOf" srcId="{11015986-FF14-4140-A005-E181F9E105B5}" destId="{74FF1236-78C4-45B9-9466-73486B1AAD45}" srcOrd="1" destOrd="0" presId="urn:microsoft.com/office/officeart/2005/8/layout/process2"/>
    <dgm:cxn modelId="{5A06AE52-172F-4A91-B975-936BF7586101}" type="presOf" srcId="{28F58A33-C7B6-44F6-AC1E-D87F5700F528}" destId="{280F002C-1C07-432E-9C34-0656B686D597}" srcOrd="0" destOrd="0" presId="urn:microsoft.com/office/officeart/2005/8/layout/process2"/>
    <dgm:cxn modelId="{378F4473-0E78-4A82-8903-CE0532B16F5C}" type="presOf" srcId="{104D7762-DEA0-49FA-868F-E86B43B5E61D}" destId="{82B0A747-77BC-4DFD-A563-EC1DCF03B732}" srcOrd="0" destOrd="0" presId="urn:microsoft.com/office/officeart/2005/8/layout/process2"/>
    <dgm:cxn modelId="{40814B7C-92C4-49BC-905C-E8CDF266033B}" type="presOf" srcId="{11015986-FF14-4140-A005-E181F9E105B5}" destId="{A7A5F497-F4A9-4D86-8A82-A168813EA24F}" srcOrd="0" destOrd="0" presId="urn:microsoft.com/office/officeart/2005/8/layout/process2"/>
    <dgm:cxn modelId="{FE8CBC7E-A918-4A8A-B9BA-8C8AED423AC3}" srcId="{94908621-B859-4ECF-8DA6-461D2C8F6473}" destId="{28F58A33-C7B6-44F6-AC1E-D87F5700F528}" srcOrd="1" destOrd="0" parTransId="{0DDBAC81-C92A-4E8B-8196-67059E81E8BA}" sibTransId="{11015986-FF14-4140-A005-E181F9E105B5}"/>
    <dgm:cxn modelId="{A50FF8A0-71E7-4890-BE84-4C38B801921C}" type="presOf" srcId="{0D14E478-92D2-4062-96B0-EDB49BAC8BE1}" destId="{EEBA6158-B470-41DB-BBF2-7A464E3E0FDA}" srcOrd="1" destOrd="0" presId="urn:microsoft.com/office/officeart/2005/8/layout/process2"/>
    <dgm:cxn modelId="{2FF20BBF-2BAB-4D25-A71F-20E20BD33926}" type="presOf" srcId="{77AFC470-8264-40DF-99A6-FC63E69E1415}" destId="{2F7115F0-A4D5-4272-9EBE-30BD40B5659F}" srcOrd="1" destOrd="0" presId="urn:microsoft.com/office/officeart/2005/8/layout/process2"/>
    <dgm:cxn modelId="{E56786C4-DE12-45EA-BF43-35A9F9365029}" type="presOf" srcId="{0D14E478-92D2-4062-96B0-EDB49BAC8BE1}" destId="{266BA374-1E5F-4B7B-98EA-4EF52231910D}" srcOrd="0" destOrd="0" presId="urn:microsoft.com/office/officeart/2005/8/layout/process2"/>
    <dgm:cxn modelId="{39169AC5-81F1-4B95-900C-9785CE9D9AE6}" type="presOf" srcId="{77AFC470-8264-40DF-99A6-FC63E69E1415}" destId="{A9090582-AF1C-465C-BED7-64C58FFC1CA0}" srcOrd="0" destOrd="0" presId="urn:microsoft.com/office/officeart/2005/8/layout/process2"/>
    <dgm:cxn modelId="{FFDA35C9-1BC5-478E-9523-126D7B259C09}" srcId="{94908621-B859-4ECF-8DA6-461D2C8F6473}" destId="{104D7762-DEA0-49FA-868F-E86B43B5E61D}" srcOrd="5" destOrd="0" parTransId="{D9CFAD0F-5035-48CA-9C8E-8BCFDBA5DC42}" sibTransId="{E881D9F2-2A49-481A-B10D-4C378481B747}"/>
    <dgm:cxn modelId="{EEDD49CE-2A04-498F-951E-207B84725021}" type="presOf" srcId="{B7E85019-0363-45FD-AC53-5E2B6CF43236}" destId="{DCF48109-6F08-4F4D-89A3-E7561D8EFB98}" srcOrd="0" destOrd="0" presId="urn:microsoft.com/office/officeart/2005/8/layout/process2"/>
    <dgm:cxn modelId="{2CF630E8-4608-442F-A776-516491F4122B}" srcId="{94908621-B859-4ECF-8DA6-461D2C8F6473}" destId="{B7E85019-0363-45FD-AC53-5E2B6CF43236}" srcOrd="2" destOrd="0" parTransId="{C375EFD3-92B6-4C32-A21F-2E3368416340}" sibTransId="{DCE6DC20-8073-4BEF-9189-E83E1D55DFC3}"/>
    <dgm:cxn modelId="{10067961-6347-4BEB-9A66-B5197BB25B60}" type="presParOf" srcId="{BE989E86-213E-4265-AE0C-FEE84D7E9688}" destId="{81A45959-B584-46BD-98AE-33373FB12C7A}" srcOrd="0" destOrd="0" presId="urn:microsoft.com/office/officeart/2005/8/layout/process2"/>
    <dgm:cxn modelId="{4F42A6F9-0FC5-4D2E-A61C-D3E2D8813B8C}" type="presParOf" srcId="{BE989E86-213E-4265-AE0C-FEE84D7E9688}" destId="{266BA374-1E5F-4B7B-98EA-4EF52231910D}" srcOrd="1" destOrd="0" presId="urn:microsoft.com/office/officeart/2005/8/layout/process2"/>
    <dgm:cxn modelId="{58A5A7BD-1C52-4F68-A8E3-2528E31E1B6B}" type="presParOf" srcId="{266BA374-1E5F-4B7B-98EA-4EF52231910D}" destId="{EEBA6158-B470-41DB-BBF2-7A464E3E0FDA}" srcOrd="0" destOrd="0" presId="urn:microsoft.com/office/officeart/2005/8/layout/process2"/>
    <dgm:cxn modelId="{AF000A11-7CB0-4CEF-B880-A6A1260B8625}" type="presParOf" srcId="{BE989E86-213E-4265-AE0C-FEE84D7E9688}" destId="{280F002C-1C07-432E-9C34-0656B686D597}" srcOrd="2" destOrd="0" presId="urn:microsoft.com/office/officeart/2005/8/layout/process2"/>
    <dgm:cxn modelId="{C2319946-C9A7-4D25-99CC-B4390B8B6DAB}" type="presParOf" srcId="{BE989E86-213E-4265-AE0C-FEE84D7E9688}" destId="{A7A5F497-F4A9-4D86-8A82-A168813EA24F}" srcOrd="3" destOrd="0" presId="urn:microsoft.com/office/officeart/2005/8/layout/process2"/>
    <dgm:cxn modelId="{E16C7ACA-626E-476F-A50A-605C366FF1DB}" type="presParOf" srcId="{A7A5F497-F4A9-4D86-8A82-A168813EA24F}" destId="{74FF1236-78C4-45B9-9466-73486B1AAD45}" srcOrd="0" destOrd="0" presId="urn:microsoft.com/office/officeart/2005/8/layout/process2"/>
    <dgm:cxn modelId="{3F2D62B8-1B09-414B-9C79-CE3B5F6F2687}" type="presParOf" srcId="{BE989E86-213E-4265-AE0C-FEE84D7E9688}" destId="{DCF48109-6F08-4F4D-89A3-E7561D8EFB98}" srcOrd="4" destOrd="0" presId="urn:microsoft.com/office/officeart/2005/8/layout/process2"/>
    <dgm:cxn modelId="{459C87EA-1DA4-4AA6-B060-926783CFE8C3}" type="presParOf" srcId="{BE989E86-213E-4265-AE0C-FEE84D7E9688}" destId="{4F2C42DC-B000-4831-947F-D410B072B602}" srcOrd="5" destOrd="0" presId="urn:microsoft.com/office/officeart/2005/8/layout/process2"/>
    <dgm:cxn modelId="{072D0128-4145-4729-9B72-7E1CAD08D6AC}" type="presParOf" srcId="{4F2C42DC-B000-4831-947F-D410B072B602}" destId="{A463499A-CE07-4A2E-B4AC-587B8D0BDE55}" srcOrd="0" destOrd="0" presId="urn:microsoft.com/office/officeart/2005/8/layout/process2"/>
    <dgm:cxn modelId="{CD3A78F5-0526-4614-B744-E2154C3D15D9}" type="presParOf" srcId="{BE989E86-213E-4265-AE0C-FEE84D7E9688}" destId="{C9E9C723-A13F-4F17-B9BC-3C30A52ACED3}" srcOrd="6" destOrd="0" presId="urn:microsoft.com/office/officeart/2005/8/layout/process2"/>
    <dgm:cxn modelId="{C809B89B-6D08-4FF9-A614-51BFEDFD7224}" type="presParOf" srcId="{BE989E86-213E-4265-AE0C-FEE84D7E9688}" destId="{A9090582-AF1C-465C-BED7-64C58FFC1CA0}" srcOrd="7" destOrd="0" presId="urn:microsoft.com/office/officeart/2005/8/layout/process2"/>
    <dgm:cxn modelId="{B2E1615B-2015-4BC6-BB65-11D76589196A}" type="presParOf" srcId="{A9090582-AF1C-465C-BED7-64C58FFC1CA0}" destId="{2F7115F0-A4D5-4272-9EBE-30BD40B5659F}" srcOrd="0" destOrd="0" presId="urn:microsoft.com/office/officeart/2005/8/layout/process2"/>
    <dgm:cxn modelId="{D3F60326-0F82-4673-B615-3366A0747259}" type="presParOf" srcId="{BE989E86-213E-4265-AE0C-FEE84D7E9688}" destId="{3C367DC5-97BF-4A4B-BFCD-E7B795BADD27}" srcOrd="8" destOrd="0" presId="urn:microsoft.com/office/officeart/2005/8/layout/process2"/>
    <dgm:cxn modelId="{62160ABF-1577-4E3E-9BE4-4172F31995D9}" type="presParOf" srcId="{BE989E86-213E-4265-AE0C-FEE84D7E9688}" destId="{8D5603BD-C167-4D6F-B073-A5EBEF390750}" srcOrd="9" destOrd="0" presId="urn:microsoft.com/office/officeart/2005/8/layout/process2"/>
    <dgm:cxn modelId="{66E909F3-9ED0-4DE0-B4CA-35CF628CCF18}" type="presParOf" srcId="{8D5603BD-C167-4D6F-B073-A5EBEF390750}" destId="{1C1F21DC-EE60-47C8-97FE-4D8560B2EB92}" srcOrd="0" destOrd="0" presId="urn:microsoft.com/office/officeart/2005/8/layout/process2"/>
    <dgm:cxn modelId="{1DAD9BBA-1D06-41EE-B371-E81E5930EA30}" type="presParOf" srcId="{BE989E86-213E-4265-AE0C-FEE84D7E9688}" destId="{82B0A747-77BC-4DFD-A563-EC1DCF03B732}" srcOrd="10" destOrd="0" presId="urn:microsoft.com/office/officeart/2005/8/layout/process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908621-B859-4ECF-8DA6-461D2C8F6473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VE"/>
        </a:p>
      </dgm:t>
    </dgm:pt>
    <dgm:pt modelId="{F23AD28D-98C2-4064-BFFD-61566F02B1E3}">
      <dgm:prSet phldrT="[Texto]"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Observación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Patrón en espacio y tiempo</a:t>
          </a:r>
        </a:p>
      </dgm:t>
    </dgm:pt>
    <dgm:pt modelId="{E6F428DA-B944-4DA2-861C-0CFB5F068EAE}" type="parTrans" cxnId="{4089EE1B-CBD8-431F-BA5A-D6E3488D0822}">
      <dgm:prSet/>
      <dgm:spPr/>
      <dgm:t>
        <a:bodyPr/>
        <a:lstStyle/>
        <a:p>
          <a:endParaRPr lang="es-VE"/>
        </a:p>
      </dgm:t>
    </dgm:pt>
    <dgm:pt modelId="{0D14E478-92D2-4062-96B0-EDB49BAC8BE1}" type="sibTrans" cxnId="{4089EE1B-CBD8-431F-BA5A-D6E3488D0822}">
      <dgm:prSet/>
      <dgm:spPr/>
      <dgm:t>
        <a:bodyPr/>
        <a:lstStyle/>
        <a:p>
          <a:endParaRPr lang="es-VE"/>
        </a:p>
      </dgm:t>
    </dgm:pt>
    <dgm:pt modelId="{28F58A33-C7B6-44F6-AC1E-D87F5700F528}">
      <dgm:prSet phldrT="[Texto]"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Explicación o teoría</a:t>
          </a:r>
        </a:p>
      </dgm:t>
    </dgm:pt>
    <dgm:pt modelId="{0DDBAC81-C92A-4E8B-8196-67059E81E8BA}" type="parTrans" cxnId="{FE8CBC7E-A918-4A8A-B9BA-8C8AED423AC3}">
      <dgm:prSet/>
      <dgm:spPr/>
      <dgm:t>
        <a:bodyPr/>
        <a:lstStyle/>
        <a:p>
          <a:endParaRPr lang="es-VE"/>
        </a:p>
      </dgm:t>
    </dgm:pt>
    <dgm:pt modelId="{11015986-FF14-4140-A005-E181F9E105B5}" type="sibTrans" cxnId="{FE8CBC7E-A918-4A8A-B9BA-8C8AED423AC3}">
      <dgm:prSet/>
      <dgm:spPr/>
      <dgm:t>
        <a:bodyPr/>
        <a:lstStyle/>
        <a:p>
          <a:endParaRPr lang="es-VE"/>
        </a:p>
      </dgm:t>
    </dgm:pt>
    <dgm:pt modelId="{B7E85019-0363-45FD-AC53-5E2B6CF43236}">
      <dgm:prSet phldrT="[Texto]"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Hipótesis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Predicción basada en el modelo</a:t>
          </a:r>
        </a:p>
      </dgm:t>
    </dgm:pt>
    <dgm:pt modelId="{C375EFD3-92B6-4C32-A21F-2E3368416340}" type="parTrans" cxnId="{2CF630E8-4608-442F-A776-516491F4122B}">
      <dgm:prSet/>
      <dgm:spPr/>
      <dgm:t>
        <a:bodyPr/>
        <a:lstStyle/>
        <a:p>
          <a:endParaRPr lang="es-VE"/>
        </a:p>
      </dgm:t>
    </dgm:pt>
    <dgm:pt modelId="{DCE6DC20-8073-4BEF-9189-E83E1D55DFC3}" type="sibTrans" cxnId="{2CF630E8-4608-442F-A776-516491F4122B}">
      <dgm:prSet/>
      <dgm:spPr/>
      <dgm:t>
        <a:bodyPr/>
        <a:lstStyle/>
        <a:p>
          <a:endParaRPr lang="es-VE"/>
        </a:p>
      </dgm:t>
    </dgm:pt>
    <dgm:pt modelId="{6F84B458-B622-4786-A151-B0D12F127AB0}">
      <dgm:prSet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Hipótesis nula 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lógica opuesta a la hipótesis</a:t>
          </a:r>
        </a:p>
      </dgm:t>
    </dgm:pt>
    <dgm:pt modelId="{713450D7-AEA1-47DD-B35E-8074C3872BAD}" type="parTrans" cxnId="{E4329931-6D45-4405-BDEA-AE332FA198B0}">
      <dgm:prSet/>
      <dgm:spPr/>
      <dgm:t>
        <a:bodyPr/>
        <a:lstStyle/>
        <a:p>
          <a:endParaRPr lang="es-VE"/>
        </a:p>
      </dgm:t>
    </dgm:pt>
    <dgm:pt modelId="{77AFC470-8264-40DF-99A6-FC63E69E1415}" type="sibTrans" cxnId="{E4329931-6D45-4405-BDEA-AE332FA198B0}">
      <dgm:prSet/>
      <dgm:spPr/>
      <dgm:t>
        <a:bodyPr/>
        <a:lstStyle/>
        <a:p>
          <a:endParaRPr lang="es-VE"/>
        </a:p>
      </dgm:t>
    </dgm:pt>
    <dgm:pt modelId="{AC305669-8245-4934-8C75-846AD5B81576}">
      <dgm:prSet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Experimento/muestreo</a:t>
          </a:r>
        </a:p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Prueba crítica a la hipótesis nula</a:t>
          </a:r>
        </a:p>
      </dgm:t>
    </dgm:pt>
    <dgm:pt modelId="{CE419376-0CF9-4E41-9525-C152354D2FC3}" type="parTrans" cxnId="{257C291B-8203-4DC2-A530-291F5D64027C}">
      <dgm:prSet/>
      <dgm:spPr/>
      <dgm:t>
        <a:bodyPr/>
        <a:lstStyle/>
        <a:p>
          <a:endParaRPr lang="es-VE"/>
        </a:p>
      </dgm:t>
    </dgm:pt>
    <dgm:pt modelId="{3E781042-1E25-4458-B772-9A4C2FE7CDD5}" type="sibTrans" cxnId="{257C291B-8203-4DC2-A530-291F5D64027C}">
      <dgm:prSet/>
      <dgm:spPr/>
      <dgm:t>
        <a:bodyPr/>
        <a:lstStyle/>
        <a:p>
          <a:endParaRPr lang="es-VE"/>
        </a:p>
      </dgm:t>
    </dgm:pt>
    <dgm:pt modelId="{104D7762-DEA0-49FA-868F-E86B43B5E61D}">
      <dgm:prSet custT="1"/>
      <dgm:spPr>
        <a:solidFill>
          <a:srgbClr val="0070C0"/>
        </a:solidFill>
        <a:ln>
          <a:solidFill>
            <a:schemeClr val="tx1"/>
          </a:solidFill>
        </a:ln>
      </dgm:spPr>
      <dgm:t>
        <a:bodyPr/>
        <a:lstStyle/>
        <a:p>
          <a:r>
            <a:rPr lang="es-VE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Interpretación</a:t>
          </a:r>
        </a:p>
      </dgm:t>
    </dgm:pt>
    <dgm:pt modelId="{D9CFAD0F-5035-48CA-9C8E-8BCFDBA5DC42}" type="parTrans" cxnId="{FFDA35C9-1BC5-478E-9523-126D7B259C09}">
      <dgm:prSet/>
      <dgm:spPr/>
      <dgm:t>
        <a:bodyPr/>
        <a:lstStyle/>
        <a:p>
          <a:endParaRPr lang="es-VE"/>
        </a:p>
      </dgm:t>
    </dgm:pt>
    <dgm:pt modelId="{E881D9F2-2A49-481A-B10D-4C378481B747}" type="sibTrans" cxnId="{FFDA35C9-1BC5-478E-9523-126D7B259C09}">
      <dgm:prSet/>
      <dgm:spPr/>
      <dgm:t>
        <a:bodyPr/>
        <a:lstStyle/>
        <a:p>
          <a:endParaRPr lang="es-VE"/>
        </a:p>
      </dgm:t>
    </dgm:pt>
    <dgm:pt modelId="{BE989E86-213E-4265-AE0C-FEE84D7E9688}" type="pres">
      <dgm:prSet presAssocID="{94908621-B859-4ECF-8DA6-461D2C8F6473}" presName="linearFlow" presStyleCnt="0">
        <dgm:presLayoutVars>
          <dgm:resizeHandles val="exact"/>
        </dgm:presLayoutVars>
      </dgm:prSet>
      <dgm:spPr/>
    </dgm:pt>
    <dgm:pt modelId="{81A45959-B584-46BD-98AE-33373FB12C7A}" type="pres">
      <dgm:prSet presAssocID="{F23AD28D-98C2-4064-BFFD-61566F02B1E3}" presName="node" presStyleLbl="node1" presStyleIdx="0" presStyleCnt="6">
        <dgm:presLayoutVars>
          <dgm:bulletEnabled val="1"/>
        </dgm:presLayoutVars>
      </dgm:prSet>
      <dgm:spPr/>
    </dgm:pt>
    <dgm:pt modelId="{266BA374-1E5F-4B7B-98EA-4EF52231910D}" type="pres">
      <dgm:prSet presAssocID="{0D14E478-92D2-4062-96B0-EDB49BAC8BE1}" presName="sibTrans" presStyleLbl="sibTrans2D1" presStyleIdx="0" presStyleCnt="5"/>
      <dgm:spPr/>
    </dgm:pt>
    <dgm:pt modelId="{EEBA6158-B470-41DB-BBF2-7A464E3E0FDA}" type="pres">
      <dgm:prSet presAssocID="{0D14E478-92D2-4062-96B0-EDB49BAC8BE1}" presName="connectorText" presStyleLbl="sibTrans2D1" presStyleIdx="0" presStyleCnt="5"/>
      <dgm:spPr/>
    </dgm:pt>
    <dgm:pt modelId="{280F002C-1C07-432E-9C34-0656B686D597}" type="pres">
      <dgm:prSet presAssocID="{28F58A33-C7B6-44F6-AC1E-D87F5700F528}" presName="node" presStyleLbl="node1" presStyleIdx="1" presStyleCnt="6">
        <dgm:presLayoutVars>
          <dgm:bulletEnabled val="1"/>
        </dgm:presLayoutVars>
      </dgm:prSet>
      <dgm:spPr/>
    </dgm:pt>
    <dgm:pt modelId="{A7A5F497-F4A9-4D86-8A82-A168813EA24F}" type="pres">
      <dgm:prSet presAssocID="{11015986-FF14-4140-A005-E181F9E105B5}" presName="sibTrans" presStyleLbl="sibTrans2D1" presStyleIdx="1" presStyleCnt="5"/>
      <dgm:spPr/>
    </dgm:pt>
    <dgm:pt modelId="{74FF1236-78C4-45B9-9466-73486B1AAD45}" type="pres">
      <dgm:prSet presAssocID="{11015986-FF14-4140-A005-E181F9E105B5}" presName="connectorText" presStyleLbl="sibTrans2D1" presStyleIdx="1" presStyleCnt="5"/>
      <dgm:spPr/>
    </dgm:pt>
    <dgm:pt modelId="{DCF48109-6F08-4F4D-89A3-E7561D8EFB98}" type="pres">
      <dgm:prSet presAssocID="{B7E85019-0363-45FD-AC53-5E2B6CF43236}" presName="node" presStyleLbl="node1" presStyleIdx="2" presStyleCnt="6">
        <dgm:presLayoutVars>
          <dgm:bulletEnabled val="1"/>
        </dgm:presLayoutVars>
      </dgm:prSet>
      <dgm:spPr/>
    </dgm:pt>
    <dgm:pt modelId="{4F2C42DC-B000-4831-947F-D410B072B602}" type="pres">
      <dgm:prSet presAssocID="{DCE6DC20-8073-4BEF-9189-E83E1D55DFC3}" presName="sibTrans" presStyleLbl="sibTrans2D1" presStyleIdx="2" presStyleCnt="5"/>
      <dgm:spPr/>
    </dgm:pt>
    <dgm:pt modelId="{A463499A-CE07-4A2E-B4AC-587B8D0BDE55}" type="pres">
      <dgm:prSet presAssocID="{DCE6DC20-8073-4BEF-9189-E83E1D55DFC3}" presName="connectorText" presStyleLbl="sibTrans2D1" presStyleIdx="2" presStyleCnt="5"/>
      <dgm:spPr/>
    </dgm:pt>
    <dgm:pt modelId="{C9E9C723-A13F-4F17-B9BC-3C30A52ACED3}" type="pres">
      <dgm:prSet presAssocID="{6F84B458-B622-4786-A151-B0D12F127AB0}" presName="node" presStyleLbl="node1" presStyleIdx="3" presStyleCnt="6">
        <dgm:presLayoutVars>
          <dgm:bulletEnabled val="1"/>
        </dgm:presLayoutVars>
      </dgm:prSet>
      <dgm:spPr/>
    </dgm:pt>
    <dgm:pt modelId="{A9090582-AF1C-465C-BED7-64C58FFC1CA0}" type="pres">
      <dgm:prSet presAssocID="{77AFC470-8264-40DF-99A6-FC63E69E1415}" presName="sibTrans" presStyleLbl="sibTrans2D1" presStyleIdx="3" presStyleCnt="5"/>
      <dgm:spPr/>
    </dgm:pt>
    <dgm:pt modelId="{2F7115F0-A4D5-4272-9EBE-30BD40B5659F}" type="pres">
      <dgm:prSet presAssocID="{77AFC470-8264-40DF-99A6-FC63E69E1415}" presName="connectorText" presStyleLbl="sibTrans2D1" presStyleIdx="3" presStyleCnt="5"/>
      <dgm:spPr/>
    </dgm:pt>
    <dgm:pt modelId="{3C367DC5-97BF-4A4B-BFCD-E7B795BADD27}" type="pres">
      <dgm:prSet presAssocID="{AC305669-8245-4934-8C75-846AD5B81576}" presName="node" presStyleLbl="node1" presStyleIdx="4" presStyleCnt="6">
        <dgm:presLayoutVars>
          <dgm:bulletEnabled val="1"/>
        </dgm:presLayoutVars>
      </dgm:prSet>
      <dgm:spPr/>
    </dgm:pt>
    <dgm:pt modelId="{8D5603BD-C167-4D6F-B073-A5EBEF390750}" type="pres">
      <dgm:prSet presAssocID="{3E781042-1E25-4458-B772-9A4C2FE7CDD5}" presName="sibTrans" presStyleLbl="sibTrans2D1" presStyleIdx="4" presStyleCnt="5"/>
      <dgm:spPr/>
    </dgm:pt>
    <dgm:pt modelId="{1C1F21DC-EE60-47C8-97FE-4D8560B2EB92}" type="pres">
      <dgm:prSet presAssocID="{3E781042-1E25-4458-B772-9A4C2FE7CDD5}" presName="connectorText" presStyleLbl="sibTrans2D1" presStyleIdx="4" presStyleCnt="5"/>
      <dgm:spPr/>
    </dgm:pt>
    <dgm:pt modelId="{82B0A747-77BC-4DFD-A563-EC1DCF03B732}" type="pres">
      <dgm:prSet presAssocID="{104D7762-DEA0-49FA-868F-E86B43B5E61D}" presName="node" presStyleLbl="node1" presStyleIdx="5" presStyleCnt="6">
        <dgm:presLayoutVars>
          <dgm:bulletEnabled val="1"/>
        </dgm:presLayoutVars>
      </dgm:prSet>
      <dgm:spPr/>
    </dgm:pt>
  </dgm:ptLst>
  <dgm:cxnLst>
    <dgm:cxn modelId="{D7068E09-1C5C-45EA-94DB-C11A1DA0CCEC}" type="presOf" srcId="{DCE6DC20-8073-4BEF-9189-E83E1D55DFC3}" destId="{4F2C42DC-B000-4831-947F-D410B072B602}" srcOrd="0" destOrd="0" presId="urn:microsoft.com/office/officeart/2005/8/layout/process2"/>
    <dgm:cxn modelId="{4D380E0D-6F1A-48BB-A044-54098BC8B7C7}" type="presOf" srcId="{6F84B458-B622-4786-A151-B0D12F127AB0}" destId="{C9E9C723-A13F-4F17-B9BC-3C30A52ACED3}" srcOrd="0" destOrd="0" presId="urn:microsoft.com/office/officeart/2005/8/layout/process2"/>
    <dgm:cxn modelId="{59020B12-ED3E-4D46-9052-3E318A129D8A}" type="presOf" srcId="{3E781042-1E25-4458-B772-9A4C2FE7CDD5}" destId="{8D5603BD-C167-4D6F-B073-A5EBEF390750}" srcOrd="0" destOrd="0" presId="urn:microsoft.com/office/officeart/2005/8/layout/process2"/>
    <dgm:cxn modelId="{257C291B-8203-4DC2-A530-291F5D64027C}" srcId="{94908621-B859-4ECF-8DA6-461D2C8F6473}" destId="{AC305669-8245-4934-8C75-846AD5B81576}" srcOrd="4" destOrd="0" parTransId="{CE419376-0CF9-4E41-9525-C152354D2FC3}" sibTransId="{3E781042-1E25-4458-B772-9A4C2FE7CDD5}"/>
    <dgm:cxn modelId="{4089EE1B-CBD8-431F-BA5A-D6E3488D0822}" srcId="{94908621-B859-4ECF-8DA6-461D2C8F6473}" destId="{F23AD28D-98C2-4064-BFFD-61566F02B1E3}" srcOrd="0" destOrd="0" parTransId="{E6F428DA-B944-4DA2-861C-0CFB5F068EAE}" sibTransId="{0D14E478-92D2-4062-96B0-EDB49BAC8BE1}"/>
    <dgm:cxn modelId="{5B780A26-09FE-49F4-8297-0F43204D1D98}" type="presOf" srcId="{DCE6DC20-8073-4BEF-9189-E83E1D55DFC3}" destId="{A463499A-CE07-4A2E-B4AC-587B8D0BDE55}" srcOrd="1" destOrd="0" presId="urn:microsoft.com/office/officeart/2005/8/layout/process2"/>
    <dgm:cxn modelId="{78645527-422F-40C7-913E-2FA2F8821952}" type="presOf" srcId="{3E781042-1E25-4458-B772-9A4C2FE7CDD5}" destId="{1C1F21DC-EE60-47C8-97FE-4D8560B2EB92}" srcOrd="1" destOrd="0" presId="urn:microsoft.com/office/officeart/2005/8/layout/process2"/>
    <dgm:cxn modelId="{E4329931-6D45-4405-BDEA-AE332FA198B0}" srcId="{94908621-B859-4ECF-8DA6-461D2C8F6473}" destId="{6F84B458-B622-4786-A151-B0D12F127AB0}" srcOrd="3" destOrd="0" parTransId="{713450D7-AEA1-47DD-B35E-8074C3872BAD}" sibTransId="{77AFC470-8264-40DF-99A6-FC63E69E1415}"/>
    <dgm:cxn modelId="{9C32F936-9562-4527-8023-E93A600A776D}" type="presOf" srcId="{AC305669-8245-4934-8C75-846AD5B81576}" destId="{3C367DC5-97BF-4A4B-BFCD-E7B795BADD27}" srcOrd="0" destOrd="0" presId="urn:microsoft.com/office/officeart/2005/8/layout/process2"/>
    <dgm:cxn modelId="{05E3865D-247F-46C7-B116-BC9608EA0A27}" type="presOf" srcId="{F23AD28D-98C2-4064-BFFD-61566F02B1E3}" destId="{81A45959-B584-46BD-98AE-33373FB12C7A}" srcOrd="0" destOrd="0" presId="urn:microsoft.com/office/officeart/2005/8/layout/process2"/>
    <dgm:cxn modelId="{11B3FB5E-8180-4A04-9D93-170300ED9BB5}" type="presOf" srcId="{94908621-B859-4ECF-8DA6-461D2C8F6473}" destId="{BE989E86-213E-4265-AE0C-FEE84D7E9688}" srcOrd="0" destOrd="0" presId="urn:microsoft.com/office/officeart/2005/8/layout/process2"/>
    <dgm:cxn modelId="{F89B1748-AD73-4EBD-B4AA-B8C978BBEE97}" type="presOf" srcId="{11015986-FF14-4140-A005-E181F9E105B5}" destId="{74FF1236-78C4-45B9-9466-73486B1AAD45}" srcOrd="1" destOrd="0" presId="urn:microsoft.com/office/officeart/2005/8/layout/process2"/>
    <dgm:cxn modelId="{5A06AE52-172F-4A91-B975-936BF7586101}" type="presOf" srcId="{28F58A33-C7B6-44F6-AC1E-D87F5700F528}" destId="{280F002C-1C07-432E-9C34-0656B686D597}" srcOrd="0" destOrd="0" presId="urn:microsoft.com/office/officeart/2005/8/layout/process2"/>
    <dgm:cxn modelId="{378F4473-0E78-4A82-8903-CE0532B16F5C}" type="presOf" srcId="{104D7762-DEA0-49FA-868F-E86B43B5E61D}" destId="{82B0A747-77BC-4DFD-A563-EC1DCF03B732}" srcOrd="0" destOrd="0" presId="urn:microsoft.com/office/officeart/2005/8/layout/process2"/>
    <dgm:cxn modelId="{40814B7C-92C4-49BC-905C-E8CDF266033B}" type="presOf" srcId="{11015986-FF14-4140-A005-E181F9E105B5}" destId="{A7A5F497-F4A9-4D86-8A82-A168813EA24F}" srcOrd="0" destOrd="0" presId="urn:microsoft.com/office/officeart/2005/8/layout/process2"/>
    <dgm:cxn modelId="{FE8CBC7E-A918-4A8A-B9BA-8C8AED423AC3}" srcId="{94908621-B859-4ECF-8DA6-461D2C8F6473}" destId="{28F58A33-C7B6-44F6-AC1E-D87F5700F528}" srcOrd="1" destOrd="0" parTransId="{0DDBAC81-C92A-4E8B-8196-67059E81E8BA}" sibTransId="{11015986-FF14-4140-A005-E181F9E105B5}"/>
    <dgm:cxn modelId="{A50FF8A0-71E7-4890-BE84-4C38B801921C}" type="presOf" srcId="{0D14E478-92D2-4062-96B0-EDB49BAC8BE1}" destId="{EEBA6158-B470-41DB-BBF2-7A464E3E0FDA}" srcOrd="1" destOrd="0" presId="urn:microsoft.com/office/officeart/2005/8/layout/process2"/>
    <dgm:cxn modelId="{2FF20BBF-2BAB-4D25-A71F-20E20BD33926}" type="presOf" srcId="{77AFC470-8264-40DF-99A6-FC63E69E1415}" destId="{2F7115F0-A4D5-4272-9EBE-30BD40B5659F}" srcOrd="1" destOrd="0" presId="urn:microsoft.com/office/officeart/2005/8/layout/process2"/>
    <dgm:cxn modelId="{E56786C4-DE12-45EA-BF43-35A9F9365029}" type="presOf" srcId="{0D14E478-92D2-4062-96B0-EDB49BAC8BE1}" destId="{266BA374-1E5F-4B7B-98EA-4EF52231910D}" srcOrd="0" destOrd="0" presId="urn:microsoft.com/office/officeart/2005/8/layout/process2"/>
    <dgm:cxn modelId="{39169AC5-81F1-4B95-900C-9785CE9D9AE6}" type="presOf" srcId="{77AFC470-8264-40DF-99A6-FC63E69E1415}" destId="{A9090582-AF1C-465C-BED7-64C58FFC1CA0}" srcOrd="0" destOrd="0" presId="urn:microsoft.com/office/officeart/2005/8/layout/process2"/>
    <dgm:cxn modelId="{FFDA35C9-1BC5-478E-9523-126D7B259C09}" srcId="{94908621-B859-4ECF-8DA6-461D2C8F6473}" destId="{104D7762-DEA0-49FA-868F-E86B43B5E61D}" srcOrd="5" destOrd="0" parTransId="{D9CFAD0F-5035-48CA-9C8E-8BCFDBA5DC42}" sibTransId="{E881D9F2-2A49-481A-B10D-4C378481B747}"/>
    <dgm:cxn modelId="{EEDD49CE-2A04-498F-951E-207B84725021}" type="presOf" srcId="{B7E85019-0363-45FD-AC53-5E2B6CF43236}" destId="{DCF48109-6F08-4F4D-89A3-E7561D8EFB98}" srcOrd="0" destOrd="0" presId="urn:microsoft.com/office/officeart/2005/8/layout/process2"/>
    <dgm:cxn modelId="{2CF630E8-4608-442F-A776-516491F4122B}" srcId="{94908621-B859-4ECF-8DA6-461D2C8F6473}" destId="{B7E85019-0363-45FD-AC53-5E2B6CF43236}" srcOrd="2" destOrd="0" parTransId="{C375EFD3-92B6-4C32-A21F-2E3368416340}" sibTransId="{DCE6DC20-8073-4BEF-9189-E83E1D55DFC3}"/>
    <dgm:cxn modelId="{10067961-6347-4BEB-9A66-B5197BB25B60}" type="presParOf" srcId="{BE989E86-213E-4265-AE0C-FEE84D7E9688}" destId="{81A45959-B584-46BD-98AE-33373FB12C7A}" srcOrd="0" destOrd="0" presId="urn:microsoft.com/office/officeart/2005/8/layout/process2"/>
    <dgm:cxn modelId="{4F42A6F9-0FC5-4D2E-A61C-D3E2D8813B8C}" type="presParOf" srcId="{BE989E86-213E-4265-AE0C-FEE84D7E9688}" destId="{266BA374-1E5F-4B7B-98EA-4EF52231910D}" srcOrd="1" destOrd="0" presId="urn:microsoft.com/office/officeart/2005/8/layout/process2"/>
    <dgm:cxn modelId="{58A5A7BD-1C52-4F68-A8E3-2528E31E1B6B}" type="presParOf" srcId="{266BA374-1E5F-4B7B-98EA-4EF52231910D}" destId="{EEBA6158-B470-41DB-BBF2-7A464E3E0FDA}" srcOrd="0" destOrd="0" presId="urn:microsoft.com/office/officeart/2005/8/layout/process2"/>
    <dgm:cxn modelId="{AF000A11-7CB0-4CEF-B880-A6A1260B8625}" type="presParOf" srcId="{BE989E86-213E-4265-AE0C-FEE84D7E9688}" destId="{280F002C-1C07-432E-9C34-0656B686D597}" srcOrd="2" destOrd="0" presId="urn:microsoft.com/office/officeart/2005/8/layout/process2"/>
    <dgm:cxn modelId="{C2319946-C9A7-4D25-99CC-B4390B8B6DAB}" type="presParOf" srcId="{BE989E86-213E-4265-AE0C-FEE84D7E9688}" destId="{A7A5F497-F4A9-4D86-8A82-A168813EA24F}" srcOrd="3" destOrd="0" presId="urn:microsoft.com/office/officeart/2005/8/layout/process2"/>
    <dgm:cxn modelId="{E16C7ACA-626E-476F-A50A-605C366FF1DB}" type="presParOf" srcId="{A7A5F497-F4A9-4D86-8A82-A168813EA24F}" destId="{74FF1236-78C4-45B9-9466-73486B1AAD45}" srcOrd="0" destOrd="0" presId="urn:microsoft.com/office/officeart/2005/8/layout/process2"/>
    <dgm:cxn modelId="{3F2D62B8-1B09-414B-9C79-CE3B5F6F2687}" type="presParOf" srcId="{BE989E86-213E-4265-AE0C-FEE84D7E9688}" destId="{DCF48109-6F08-4F4D-89A3-E7561D8EFB98}" srcOrd="4" destOrd="0" presId="urn:microsoft.com/office/officeart/2005/8/layout/process2"/>
    <dgm:cxn modelId="{459C87EA-1DA4-4AA6-B060-926783CFE8C3}" type="presParOf" srcId="{BE989E86-213E-4265-AE0C-FEE84D7E9688}" destId="{4F2C42DC-B000-4831-947F-D410B072B602}" srcOrd="5" destOrd="0" presId="urn:microsoft.com/office/officeart/2005/8/layout/process2"/>
    <dgm:cxn modelId="{072D0128-4145-4729-9B72-7E1CAD08D6AC}" type="presParOf" srcId="{4F2C42DC-B000-4831-947F-D410B072B602}" destId="{A463499A-CE07-4A2E-B4AC-587B8D0BDE55}" srcOrd="0" destOrd="0" presId="urn:microsoft.com/office/officeart/2005/8/layout/process2"/>
    <dgm:cxn modelId="{CD3A78F5-0526-4614-B744-E2154C3D15D9}" type="presParOf" srcId="{BE989E86-213E-4265-AE0C-FEE84D7E9688}" destId="{C9E9C723-A13F-4F17-B9BC-3C30A52ACED3}" srcOrd="6" destOrd="0" presId="urn:microsoft.com/office/officeart/2005/8/layout/process2"/>
    <dgm:cxn modelId="{C809B89B-6D08-4FF9-A614-51BFEDFD7224}" type="presParOf" srcId="{BE989E86-213E-4265-AE0C-FEE84D7E9688}" destId="{A9090582-AF1C-465C-BED7-64C58FFC1CA0}" srcOrd="7" destOrd="0" presId="urn:microsoft.com/office/officeart/2005/8/layout/process2"/>
    <dgm:cxn modelId="{B2E1615B-2015-4BC6-BB65-11D76589196A}" type="presParOf" srcId="{A9090582-AF1C-465C-BED7-64C58FFC1CA0}" destId="{2F7115F0-A4D5-4272-9EBE-30BD40B5659F}" srcOrd="0" destOrd="0" presId="urn:microsoft.com/office/officeart/2005/8/layout/process2"/>
    <dgm:cxn modelId="{D3F60326-0F82-4673-B615-3366A0747259}" type="presParOf" srcId="{BE989E86-213E-4265-AE0C-FEE84D7E9688}" destId="{3C367DC5-97BF-4A4B-BFCD-E7B795BADD27}" srcOrd="8" destOrd="0" presId="urn:microsoft.com/office/officeart/2005/8/layout/process2"/>
    <dgm:cxn modelId="{62160ABF-1577-4E3E-9BE4-4172F31995D9}" type="presParOf" srcId="{BE989E86-213E-4265-AE0C-FEE84D7E9688}" destId="{8D5603BD-C167-4D6F-B073-A5EBEF390750}" srcOrd="9" destOrd="0" presId="urn:microsoft.com/office/officeart/2005/8/layout/process2"/>
    <dgm:cxn modelId="{66E909F3-9ED0-4DE0-B4CA-35CF628CCF18}" type="presParOf" srcId="{8D5603BD-C167-4D6F-B073-A5EBEF390750}" destId="{1C1F21DC-EE60-47C8-97FE-4D8560B2EB92}" srcOrd="0" destOrd="0" presId="urn:microsoft.com/office/officeart/2005/8/layout/process2"/>
    <dgm:cxn modelId="{1DAD9BBA-1D06-41EE-B371-E81E5930EA30}" type="presParOf" srcId="{BE989E86-213E-4265-AE0C-FEE84D7E9688}" destId="{82B0A747-77BC-4DFD-A563-EC1DCF03B732}" srcOrd="10" destOrd="0" presId="urn:microsoft.com/office/officeart/2005/8/layout/process2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A45959-B584-46BD-98AE-33373FB12C7A}">
      <dsp:nvSpPr>
        <dsp:cNvPr id="0" name=""/>
        <dsp:cNvSpPr/>
      </dsp:nvSpPr>
      <dsp:spPr>
        <a:xfrm>
          <a:off x="1988532" y="1968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Observación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Patrón en espacio y tiempo</a:t>
          </a:r>
        </a:p>
      </dsp:txBody>
      <dsp:txXfrm>
        <a:off x="2005613" y="19049"/>
        <a:ext cx="2084773" cy="549017"/>
      </dsp:txXfrm>
    </dsp:sp>
    <dsp:sp modelId="{266BA374-1E5F-4B7B-98EA-4EF52231910D}">
      <dsp:nvSpPr>
        <dsp:cNvPr id="0" name=""/>
        <dsp:cNvSpPr/>
      </dsp:nvSpPr>
      <dsp:spPr>
        <a:xfrm rot="5400000">
          <a:off x="2938653" y="599726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621595"/>
        <a:ext cx="157458" cy="153084"/>
      </dsp:txXfrm>
    </dsp:sp>
    <dsp:sp modelId="{280F002C-1C07-432E-9C34-0656B686D597}">
      <dsp:nvSpPr>
        <dsp:cNvPr id="0" name=""/>
        <dsp:cNvSpPr/>
      </dsp:nvSpPr>
      <dsp:spPr>
        <a:xfrm>
          <a:off x="1988532" y="876736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Explicación o teoría</a:t>
          </a:r>
        </a:p>
      </dsp:txBody>
      <dsp:txXfrm>
        <a:off x="2005613" y="893817"/>
        <a:ext cx="2084773" cy="549017"/>
      </dsp:txXfrm>
    </dsp:sp>
    <dsp:sp modelId="{A7A5F497-F4A9-4D86-8A82-A168813EA24F}">
      <dsp:nvSpPr>
        <dsp:cNvPr id="0" name=""/>
        <dsp:cNvSpPr/>
      </dsp:nvSpPr>
      <dsp:spPr>
        <a:xfrm rot="5400000">
          <a:off x="2938653" y="1474495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1496364"/>
        <a:ext cx="157458" cy="153084"/>
      </dsp:txXfrm>
    </dsp:sp>
    <dsp:sp modelId="{DCF48109-6F08-4F4D-89A3-E7561D8EFB98}">
      <dsp:nvSpPr>
        <dsp:cNvPr id="0" name=""/>
        <dsp:cNvSpPr/>
      </dsp:nvSpPr>
      <dsp:spPr>
        <a:xfrm>
          <a:off x="1988532" y="1751505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Hipótesis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Predicción basada en el modelo</a:t>
          </a:r>
        </a:p>
      </dsp:txBody>
      <dsp:txXfrm>
        <a:off x="2005613" y="1768586"/>
        <a:ext cx="2084773" cy="549017"/>
      </dsp:txXfrm>
    </dsp:sp>
    <dsp:sp modelId="{4F2C42DC-B000-4831-947F-D410B072B602}">
      <dsp:nvSpPr>
        <dsp:cNvPr id="0" name=""/>
        <dsp:cNvSpPr/>
      </dsp:nvSpPr>
      <dsp:spPr>
        <a:xfrm rot="5400000">
          <a:off x="2938653" y="2349263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2371132"/>
        <a:ext cx="157458" cy="153084"/>
      </dsp:txXfrm>
    </dsp:sp>
    <dsp:sp modelId="{C9E9C723-A13F-4F17-B9BC-3C30A52ACED3}">
      <dsp:nvSpPr>
        <dsp:cNvPr id="0" name=""/>
        <dsp:cNvSpPr/>
      </dsp:nvSpPr>
      <dsp:spPr>
        <a:xfrm>
          <a:off x="1988532" y="2626273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Hipótesis nula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lógica opuesta a la hipótesis</a:t>
          </a:r>
        </a:p>
      </dsp:txBody>
      <dsp:txXfrm>
        <a:off x="2005613" y="2643354"/>
        <a:ext cx="2084773" cy="549017"/>
      </dsp:txXfrm>
    </dsp:sp>
    <dsp:sp modelId="{A9090582-AF1C-465C-BED7-64C58FFC1CA0}">
      <dsp:nvSpPr>
        <dsp:cNvPr id="0" name=""/>
        <dsp:cNvSpPr/>
      </dsp:nvSpPr>
      <dsp:spPr>
        <a:xfrm rot="5400000">
          <a:off x="2938653" y="3224032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3245901"/>
        <a:ext cx="157458" cy="153084"/>
      </dsp:txXfrm>
    </dsp:sp>
    <dsp:sp modelId="{3C367DC5-97BF-4A4B-BFCD-E7B795BADD27}">
      <dsp:nvSpPr>
        <dsp:cNvPr id="0" name=""/>
        <dsp:cNvSpPr/>
      </dsp:nvSpPr>
      <dsp:spPr>
        <a:xfrm>
          <a:off x="1988532" y="3501042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Experimento/muestreo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Prueba crítica a la hipótesis nula</a:t>
          </a:r>
        </a:p>
      </dsp:txBody>
      <dsp:txXfrm>
        <a:off x="2005613" y="3518123"/>
        <a:ext cx="2084773" cy="549017"/>
      </dsp:txXfrm>
    </dsp:sp>
    <dsp:sp modelId="{8D5603BD-C167-4D6F-B073-A5EBEF390750}">
      <dsp:nvSpPr>
        <dsp:cNvPr id="0" name=""/>
        <dsp:cNvSpPr/>
      </dsp:nvSpPr>
      <dsp:spPr>
        <a:xfrm rot="5400000">
          <a:off x="2938653" y="4098800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4120669"/>
        <a:ext cx="157458" cy="153084"/>
      </dsp:txXfrm>
    </dsp:sp>
    <dsp:sp modelId="{82B0A747-77BC-4DFD-A563-EC1DCF03B732}">
      <dsp:nvSpPr>
        <dsp:cNvPr id="0" name=""/>
        <dsp:cNvSpPr/>
      </dsp:nvSpPr>
      <dsp:spPr>
        <a:xfrm>
          <a:off x="1988532" y="4375810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Interpretación</a:t>
          </a:r>
        </a:p>
      </dsp:txBody>
      <dsp:txXfrm>
        <a:off x="2005613" y="4392891"/>
        <a:ext cx="2084773" cy="5490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A45959-B584-46BD-98AE-33373FB12C7A}">
      <dsp:nvSpPr>
        <dsp:cNvPr id="0" name=""/>
        <dsp:cNvSpPr/>
      </dsp:nvSpPr>
      <dsp:spPr>
        <a:xfrm>
          <a:off x="1988532" y="1968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Observación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Patrón en espacio y tiempo</a:t>
          </a:r>
        </a:p>
      </dsp:txBody>
      <dsp:txXfrm>
        <a:off x="2005613" y="19049"/>
        <a:ext cx="2084773" cy="549017"/>
      </dsp:txXfrm>
    </dsp:sp>
    <dsp:sp modelId="{266BA374-1E5F-4B7B-98EA-4EF52231910D}">
      <dsp:nvSpPr>
        <dsp:cNvPr id="0" name=""/>
        <dsp:cNvSpPr/>
      </dsp:nvSpPr>
      <dsp:spPr>
        <a:xfrm rot="5400000">
          <a:off x="2938653" y="599726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621595"/>
        <a:ext cx="157458" cy="153084"/>
      </dsp:txXfrm>
    </dsp:sp>
    <dsp:sp modelId="{280F002C-1C07-432E-9C34-0656B686D597}">
      <dsp:nvSpPr>
        <dsp:cNvPr id="0" name=""/>
        <dsp:cNvSpPr/>
      </dsp:nvSpPr>
      <dsp:spPr>
        <a:xfrm>
          <a:off x="1988532" y="876736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Modelo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Explicación o teoría</a:t>
          </a:r>
        </a:p>
      </dsp:txBody>
      <dsp:txXfrm>
        <a:off x="2005613" y="893817"/>
        <a:ext cx="2084773" cy="549017"/>
      </dsp:txXfrm>
    </dsp:sp>
    <dsp:sp modelId="{A7A5F497-F4A9-4D86-8A82-A168813EA24F}">
      <dsp:nvSpPr>
        <dsp:cNvPr id="0" name=""/>
        <dsp:cNvSpPr/>
      </dsp:nvSpPr>
      <dsp:spPr>
        <a:xfrm rot="5400000">
          <a:off x="2938653" y="1474495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1496364"/>
        <a:ext cx="157458" cy="153084"/>
      </dsp:txXfrm>
    </dsp:sp>
    <dsp:sp modelId="{DCF48109-6F08-4F4D-89A3-E7561D8EFB98}">
      <dsp:nvSpPr>
        <dsp:cNvPr id="0" name=""/>
        <dsp:cNvSpPr/>
      </dsp:nvSpPr>
      <dsp:spPr>
        <a:xfrm>
          <a:off x="1988532" y="1751505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Hipótesis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Predicción basada en el modelo</a:t>
          </a:r>
        </a:p>
      </dsp:txBody>
      <dsp:txXfrm>
        <a:off x="2005613" y="1768586"/>
        <a:ext cx="2084773" cy="549017"/>
      </dsp:txXfrm>
    </dsp:sp>
    <dsp:sp modelId="{4F2C42DC-B000-4831-947F-D410B072B602}">
      <dsp:nvSpPr>
        <dsp:cNvPr id="0" name=""/>
        <dsp:cNvSpPr/>
      </dsp:nvSpPr>
      <dsp:spPr>
        <a:xfrm rot="5400000">
          <a:off x="2938653" y="2349263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2371132"/>
        <a:ext cx="157458" cy="153084"/>
      </dsp:txXfrm>
    </dsp:sp>
    <dsp:sp modelId="{C9E9C723-A13F-4F17-B9BC-3C30A52ACED3}">
      <dsp:nvSpPr>
        <dsp:cNvPr id="0" name=""/>
        <dsp:cNvSpPr/>
      </dsp:nvSpPr>
      <dsp:spPr>
        <a:xfrm>
          <a:off x="1988532" y="2626273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Hipótesis nula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lógica opuesta a la hipótesis</a:t>
          </a:r>
        </a:p>
      </dsp:txBody>
      <dsp:txXfrm>
        <a:off x="2005613" y="2643354"/>
        <a:ext cx="2084773" cy="549017"/>
      </dsp:txXfrm>
    </dsp:sp>
    <dsp:sp modelId="{A9090582-AF1C-465C-BED7-64C58FFC1CA0}">
      <dsp:nvSpPr>
        <dsp:cNvPr id="0" name=""/>
        <dsp:cNvSpPr/>
      </dsp:nvSpPr>
      <dsp:spPr>
        <a:xfrm rot="5400000">
          <a:off x="2938653" y="3224032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3245901"/>
        <a:ext cx="157458" cy="153084"/>
      </dsp:txXfrm>
    </dsp:sp>
    <dsp:sp modelId="{3C367DC5-97BF-4A4B-BFCD-E7B795BADD27}">
      <dsp:nvSpPr>
        <dsp:cNvPr id="0" name=""/>
        <dsp:cNvSpPr/>
      </dsp:nvSpPr>
      <dsp:spPr>
        <a:xfrm>
          <a:off x="1988532" y="3501042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Experimento/muestreo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Prueba crítica a la hipótesis nula</a:t>
          </a:r>
        </a:p>
      </dsp:txBody>
      <dsp:txXfrm>
        <a:off x="2005613" y="3518123"/>
        <a:ext cx="2084773" cy="549017"/>
      </dsp:txXfrm>
    </dsp:sp>
    <dsp:sp modelId="{8D5603BD-C167-4D6F-B073-A5EBEF390750}">
      <dsp:nvSpPr>
        <dsp:cNvPr id="0" name=""/>
        <dsp:cNvSpPr/>
      </dsp:nvSpPr>
      <dsp:spPr>
        <a:xfrm rot="5400000">
          <a:off x="2938653" y="4098800"/>
          <a:ext cx="218692" cy="2624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VE" sz="1000" kern="1200"/>
        </a:p>
      </dsp:txBody>
      <dsp:txXfrm rot="-5400000">
        <a:off x="2969270" y="4120669"/>
        <a:ext cx="157458" cy="153084"/>
      </dsp:txXfrm>
    </dsp:sp>
    <dsp:sp modelId="{82B0A747-77BC-4DFD-A563-EC1DCF03B732}">
      <dsp:nvSpPr>
        <dsp:cNvPr id="0" name=""/>
        <dsp:cNvSpPr/>
      </dsp:nvSpPr>
      <dsp:spPr>
        <a:xfrm>
          <a:off x="1988532" y="4375810"/>
          <a:ext cx="2118935" cy="583179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VE" sz="12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Interpretación</a:t>
          </a:r>
        </a:p>
      </dsp:txBody>
      <dsp:txXfrm>
        <a:off x="2005613" y="4392891"/>
        <a:ext cx="2084773" cy="5490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 smtClean="0"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 smtClean="0"/>
            </a:lvl1pPr>
          </a:lstStyle>
          <a:p>
            <a:pPr>
              <a:defRPr/>
            </a:pPr>
            <a:fld id="{5557011B-F69D-4931-AA0A-8373B785FF30}" type="datetimeFigureOut">
              <a:rPr lang="es-MX"/>
              <a:pPr>
                <a:defRPr/>
              </a:pPr>
              <a:t>31/08/2022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s-MX" noProof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MX" noProof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 smtClean="0"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 smtClean="0"/>
            </a:lvl1pPr>
          </a:lstStyle>
          <a:p>
            <a:pPr>
              <a:defRPr/>
            </a:pPr>
            <a:fld id="{19F1B16E-0271-4A7A-91DD-135CB343A050}" type="slidenum">
              <a:rPr lang="es-MX"/>
              <a:pPr>
                <a:defRPr/>
              </a:pPr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61121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8359AF-D86D-48A4-9347-A45221C231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528BEF9-03A0-4590-AF4C-99EDA3CCD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2EEA2B-5B04-4486-8951-E51251CB7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253697-4DCF-479A-AAD8-46DCA05CF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7632B1-1F2E-49C6-BB44-189079CE8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7686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4E0AB-6090-47E2-939F-3C22C6584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A0C8E73-94D8-4F6D-A92D-4BC45B70A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A1FF34-6985-436C-82B1-46BAFEEB2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AB5DE7-4BEF-495C-8B7D-785CDC2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D7328F-6B11-482D-97D9-08EF62A8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8891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FA2607C-C919-4CED-A1A5-2D55A02DD3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6426EEE-1908-4124-A7BB-987828F12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A59EB0-94F2-4BCD-9040-AA54455F4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BD5475-CC26-47C6-9540-6BBB67A26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01EECB-D588-4840-B983-0CA6FFF15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6015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1F157A-99E1-46AC-AFF8-2307E2056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172D2A-72B8-473E-A46F-13E017824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93163F-827D-40B1-9156-23BDA2187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D5D434D-9569-4D00-A761-2BFCE8BD4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635349-1EE4-4138-80FC-0678DEC91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994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5CF506-0688-4506-8BF8-6512AF4F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8C727EB-50F5-49BD-8576-D1318B835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FD0BF8-C0D2-4B71-AC6D-12A0114E2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D4639C-050B-465F-847C-AF66C95A3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C404E3E-D647-4FE4-A814-E482792D7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4536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46B5E-FD79-41C2-AE73-47A652C0E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213934-DFBE-4A31-B297-F443E795DE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0154014-9E4A-42D8-B11E-6A8A28D02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AD535C3-EAE3-45DD-84A1-57B2A725D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32A4C00-A7E3-484D-BDAE-5E7DF59B8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754CACB-AD45-4DB0-97D8-BAE600F0A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239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D59393-8B49-4C59-8455-B88A52E35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D4B4E-E5A2-4460-AC9D-1D85A8641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FCFC341-78B9-4A8D-8DFD-6E3A3B210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9B42406-E59F-4E98-BAEF-FDB8DD77B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F493C27-310F-408F-98DD-099302FFC7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4C77B0A-5E64-440F-BD97-053DBDDD8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5168096-CA77-4F2C-86E7-7A0940A9E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B0C0B3D-330F-49A7-AEB4-4D2B40EE1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1275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2DFE53-7238-4BB3-A947-2F6C7E92F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9B3B618-D68C-4290-A258-57E9E0C85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396652E-5B6B-4CBF-BE6D-C6490B88F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47AAFCF-DB90-41B6-A2AB-31440BF4D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9937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9451CCD-FC7B-427B-91AD-1D16F5A9C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1AA2451-61BF-438D-A36E-EF7569D5E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184F78D-1F6D-4161-BCAA-E5F9BC4E6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1890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59BB93-2D1D-4A09-A30F-695AAD24F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CF7C7A6-4532-4767-9D8C-E38DE5D97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0527CDF-C6DB-487F-966C-D672FE7F1F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DC38359-2DE2-4F70-B503-E7B3B9D53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7754B8F-FB9A-44FF-AC99-BCA05D8E8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239D612-8128-499C-8E88-8812C2595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2419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CC4EFA-838D-4532-83F4-7C1CCB183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FF38D17-B207-4E68-B65C-FDB5579725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3B75A14-6F42-46FF-8D5D-838733A3D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1BA379-E945-4306-B4CF-A622A96D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26236A-3046-4D7C-89B7-9F0F9192A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B32C1D-E844-469B-A217-8FB60007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4019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7340C67-983C-4B9C-85EC-BFC2435C6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EF6637-2785-4F4B-8825-918B5EA3F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5C33DF-1C2A-47A7-9007-D6604B1F2A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AECDC3-73D8-4A31-BD4C-EAE583E859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A26C35-0DF9-4EEA-9469-4BB11E0084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662853E-5B4C-4E19-A2AF-663F10C72BFA}" type="slidenum">
              <a:rPr lang="es-ES" smtClean="0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2039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5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hyperlink" Target="https://pxhere.com/pt/photo/1403206" TargetMode="External"/><Relationship Id="rId7" Type="http://schemas.openxmlformats.org/officeDocument/2006/relationships/image" Target="../media/image10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87774791-6AB9-43C1-8A8D-55A514871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9609" y="288589"/>
            <a:ext cx="1468860" cy="85683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437E857-4D77-4FAA-AD0C-87AC66D53386}"/>
              </a:ext>
            </a:extLst>
          </p:cNvPr>
          <p:cNvSpPr txBox="1"/>
          <p:nvPr/>
        </p:nvSpPr>
        <p:spPr>
          <a:xfrm>
            <a:off x="1979712" y="288589"/>
            <a:ext cx="59784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b="1" dirty="0"/>
              <a:t>UNIVERSIDAD NACIONAL AUTÓNOMA DE MÉXICO </a:t>
            </a:r>
            <a:endParaRPr lang="es-MX" dirty="0"/>
          </a:p>
          <a:p>
            <a:pPr algn="ctr"/>
            <a:r>
              <a:rPr lang="es-MX" b="1" dirty="0"/>
              <a:t>ENES MÉRIDA </a:t>
            </a:r>
            <a:endParaRPr lang="es-MX" dirty="0"/>
          </a:p>
          <a:p>
            <a:pPr algn="ctr"/>
            <a:r>
              <a:rPr lang="es-MX" b="1" dirty="0"/>
              <a:t>LICENCIATURA EN ECOLOGÍA</a:t>
            </a:r>
            <a:r>
              <a:rPr lang="es-MX" dirty="0"/>
              <a:t>	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0414D67-5785-4491-A0C9-47520F416026}"/>
              </a:ext>
            </a:extLst>
          </p:cNvPr>
          <p:cNvSpPr txBox="1"/>
          <p:nvPr/>
        </p:nvSpPr>
        <p:spPr>
          <a:xfrm>
            <a:off x="1259632" y="3075057"/>
            <a:ext cx="66247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/>
              <a:t>ESTADÍSTICA APLICDA</a:t>
            </a:r>
          </a:p>
          <a:p>
            <a:pPr algn="ctr"/>
            <a:r>
              <a:rPr lang="es-MX" sz="2000" b="1" dirty="0"/>
              <a:t>Tema 3. Prueba de Hipótesis (Parte 1)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BCEB212-5E2E-4C46-83DA-F193F36F6C22}"/>
              </a:ext>
            </a:extLst>
          </p:cNvPr>
          <p:cNvSpPr txBox="1"/>
          <p:nvPr/>
        </p:nvSpPr>
        <p:spPr>
          <a:xfrm>
            <a:off x="2648414" y="6049108"/>
            <a:ext cx="3540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Prof. Edlin J. Guerra Castro</a:t>
            </a:r>
          </a:p>
        </p:txBody>
      </p:sp>
    </p:spTree>
    <p:extLst>
      <p:ext uri="{BB962C8B-B14F-4D97-AF65-F5344CB8AC3E}">
        <p14:creationId xmlns:p14="http://schemas.microsoft.com/office/powerpoint/2010/main" val="51866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>
            <a:extLst>
              <a:ext uri="{FF2B5EF4-FFF2-40B4-BE49-F238E27FC236}">
                <a16:creationId xmlns:a16="http://schemas.microsoft.com/office/drawing/2014/main" id="{E075936A-0DB5-49BE-AFB0-42A62B8ED57C}"/>
              </a:ext>
            </a:extLst>
          </p:cNvPr>
          <p:cNvGrpSpPr/>
          <p:nvPr/>
        </p:nvGrpSpPr>
        <p:grpSpPr>
          <a:xfrm>
            <a:off x="892943" y="1628800"/>
            <a:ext cx="7358114" cy="4929222"/>
            <a:chOff x="1000100" y="928670"/>
            <a:chExt cx="7358114" cy="4929222"/>
          </a:xfrm>
        </p:grpSpPr>
        <p:sp>
          <p:nvSpPr>
            <p:cNvPr id="2" name="Freeform 1"/>
            <p:cNvSpPr/>
            <p:nvPr/>
          </p:nvSpPr>
          <p:spPr>
            <a:xfrm>
              <a:off x="1879227" y="1898307"/>
              <a:ext cx="5051021" cy="2122729"/>
            </a:xfrm>
            <a:custGeom>
              <a:avLst/>
              <a:gdLst>
                <a:gd name="connsiteX0" fmla="*/ 0 w 6567055"/>
                <a:gd name="connsiteY0" fmla="*/ 3248890 h 3253508"/>
                <a:gd name="connsiteX1" fmla="*/ 263237 w 6567055"/>
                <a:gd name="connsiteY1" fmla="*/ 3248890 h 3253508"/>
                <a:gd name="connsiteX2" fmla="*/ 581891 w 6567055"/>
                <a:gd name="connsiteY2" fmla="*/ 3248890 h 3253508"/>
                <a:gd name="connsiteX3" fmla="*/ 983673 w 6567055"/>
                <a:gd name="connsiteY3" fmla="*/ 3221181 h 3253508"/>
                <a:gd name="connsiteX4" fmla="*/ 1343891 w 6567055"/>
                <a:gd name="connsiteY4" fmla="*/ 3096490 h 3253508"/>
                <a:gd name="connsiteX5" fmla="*/ 1607128 w 6567055"/>
                <a:gd name="connsiteY5" fmla="*/ 2902527 h 3253508"/>
                <a:gd name="connsiteX6" fmla="*/ 1870364 w 6567055"/>
                <a:gd name="connsiteY6" fmla="*/ 2556163 h 3253508"/>
                <a:gd name="connsiteX7" fmla="*/ 2064328 w 6567055"/>
                <a:gd name="connsiteY7" fmla="*/ 2223654 h 3253508"/>
                <a:gd name="connsiteX8" fmla="*/ 2299855 w 6567055"/>
                <a:gd name="connsiteY8" fmla="*/ 1697181 h 3253508"/>
                <a:gd name="connsiteX9" fmla="*/ 2507673 w 6567055"/>
                <a:gd name="connsiteY9" fmla="*/ 1212272 h 3253508"/>
                <a:gd name="connsiteX10" fmla="*/ 2729346 w 6567055"/>
                <a:gd name="connsiteY10" fmla="*/ 727363 h 3253508"/>
                <a:gd name="connsiteX11" fmla="*/ 2881746 w 6567055"/>
                <a:gd name="connsiteY11" fmla="*/ 477981 h 3253508"/>
                <a:gd name="connsiteX12" fmla="*/ 3089564 w 6567055"/>
                <a:gd name="connsiteY12" fmla="*/ 159327 h 3253508"/>
                <a:gd name="connsiteX13" fmla="*/ 3200400 w 6567055"/>
                <a:gd name="connsiteY13" fmla="*/ 48490 h 3253508"/>
                <a:gd name="connsiteX14" fmla="*/ 3283528 w 6567055"/>
                <a:gd name="connsiteY14" fmla="*/ 6927 h 3253508"/>
                <a:gd name="connsiteX15" fmla="*/ 3477491 w 6567055"/>
                <a:gd name="connsiteY15" fmla="*/ 90054 h 3253508"/>
                <a:gd name="connsiteX16" fmla="*/ 3643746 w 6567055"/>
                <a:gd name="connsiteY16" fmla="*/ 325581 h 3253508"/>
                <a:gd name="connsiteX17" fmla="*/ 3810000 w 6567055"/>
                <a:gd name="connsiteY17" fmla="*/ 588817 h 3253508"/>
                <a:gd name="connsiteX18" fmla="*/ 3962400 w 6567055"/>
                <a:gd name="connsiteY18" fmla="*/ 949036 h 3253508"/>
                <a:gd name="connsiteX19" fmla="*/ 4128655 w 6567055"/>
                <a:gd name="connsiteY19" fmla="*/ 1281545 h 3253508"/>
                <a:gd name="connsiteX20" fmla="*/ 4267200 w 6567055"/>
                <a:gd name="connsiteY20" fmla="*/ 1641763 h 3253508"/>
                <a:gd name="connsiteX21" fmla="*/ 4405746 w 6567055"/>
                <a:gd name="connsiteY21" fmla="*/ 1891145 h 3253508"/>
                <a:gd name="connsiteX22" fmla="*/ 4544291 w 6567055"/>
                <a:gd name="connsiteY22" fmla="*/ 2209799 h 3253508"/>
                <a:gd name="connsiteX23" fmla="*/ 4710546 w 6567055"/>
                <a:gd name="connsiteY23" fmla="*/ 2514599 h 3253508"/>
                <a:gd name="connsiteX24" fmla="*/ 4973782 w 6567055"/>
                <a:gd name="connsiteY24" fmla="*/ 2888672 h 3253508"/>
                <a:gd name="connsiteX25" fmla="*/ 5237019 w 6567055"/>
                <a:gd name="connsiteY25" fmla="*/ 3096490 h 3253508"/>
                <a:gd name="connsiteX26" fmla="*/ 5486400 w 6567055"/>
                <a:gd name="connsiteY26" fmla="*/ 3179617 h 3253508"/>
                <a:gd name="connsiteX27" fmla="*/ 5652655 w 6567055"/>
                <a:gd name="connsiteY27" fmla="*/ 3207327 h 3253508"/>
                <a:gd name="connsiteX28" fmla="*/ 5929746 w 6567055"/>
                <a:gd name="connsiteY28" fmla="*/ 3235036 h 3253508"/>
                <a:gd name="connsiteX29" fmla="*/ 6206837 w 6567055"/>
                <a:gd name="connsiteY29" fmla="*/ 3235036 h 3253508"/>
                <a:gd name="connsiteX30" fmla="*/ 6359237 w 6567055"/>
                <a:gd name="connsiteY30" fmla="*/ 3235036 h 3253508"/>
                <a:gd name="connsiteX31" fmla="*/ 6567055 w 6567055"/>
                <a:gd name="connsiteY31" fmla="*/ 3235036 h 3253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567055" h="3253508">
                  <a:moveTo>
                    <a:pt x="0" y="3248890"/>
                  </a:moveTo>
                  <a:lnTo>
                    <a:pt x="263237" y="3248890"/>
                  </a:lnTo>
                  <a:cubicBezTo>
                    <a:pt x="360219" y="3248890"/>
                    <a:pt x="461819" y="3253508"/>
                    <a:pt x="581891" y="3248890"/>
                  </a:cubicBezTo>
                  <a:cubicBezTo>
                    <a:pt x="701963" y="3244272"/>
                    <a:pt x="856673" y="3246581"/>
                    <a:pt x="983673" y="3221181"/>
                  </a:cubicBezTo>
                  <a:cubicBezTo>
                    <a:pt x="1110673" y="3195781"/>
                    <a:pt x="1239982" y="3149599"/>
                    <a:pt x="1343891" y="3096490"/>
                  </a:cubicBezTo>
                  <a:cubicBezTo>
                    <a:pt x="1447800" y="3043381"/>
                    <a:pt x="1519383" y="2992581"/>
                    <a:pt x="1607128" y="2902527"/>
                  </a:cubicBezTo>
                  <a:cubicBezTo>
                    <a:pt x="1694873" y="2812473"/>
                    <a:pt x="1794164" y="2669308"/>
                    <a:pt x="1870364" y="2556163"/>
                  </a:cubicBezTo>
                  <a:cubicBezTo>
                    <a:pt x="1946564" y="2443018"/>
                    <a:pt x="1992746" y="2366817"/>
                    <a:pt x="2064328" y="2223654"/>
                  </a:cubicBezTo>
                  <a:cubicBezTo>
                    <a:pt x="2135910" y="2080491"/>
                    <a:pt x="2225964" y="1865745"/>
                    <a:pt x="2299855" y="1697181"/>
                  </a:cubicBezTo>
                  <a:cubicBezTo>
                    <a:pt x="2373746" y="1528617"/>
                    <a:pt x="2436091" y="1373908"/>
                    <a:pt x="2507673" y="1212272"/>
                  </a:cubicBezTo>
                  <a:cubicBezTo>
                    <a:pt x="2579255" y="1050636"/>
                    <a:pt x="2667001" y="849745"/>
                    <a:pt x="2729346" y="727363"/>
                  </a:cubicBezTo>
                  <a:cubicBezTo>
                    <a:pt x="2791691" y="604981"/>
                    <a:pt x="2821710" y="572654"/>
                    <a:pt x="2881746" y="477981"/>
                  </a:cubicBezTo>
                  <a:cubicBezTo>
                    <a:pt x="2941782" y="383308"/>
                    <a:pt x="3036455" y="230909"/>
                    <a:pt x="3089564" y="159327"/>
                  </a:cubicBezTo>
                  <a:cubicBezTo>
                    <a:pt x="3142673" y="87745"/>
                    <a:pt x="3168073" y="73890"/>
                    <a:pt x="3200400" y="48490"/>
                  </a:cubicBezTo>
                  <a:cubicBezTo>
                    <a:pt x="3232727" y="23090"/>
                    <a:pt x="3237346" y="0"/>
                    <a:pt x="3283528" y="6927"/>
                  </a:cubicBezTo>
                  <a:cubicBezTo>
                    <a:pt x="3329710" y="13854"/>
                    <a:pt x="3417455" y="36945"/>
                    <a:pt x="3477491" y="90054"/>
                  </a:cubicBezTo>
                  <a:cubicBezTo>
                    <a:pt x="3537527" y="143163"/>
                    <a:pt x="3588328" y="242454"/>
                    <a:pt x="3643746" y="325581"/>
                  </a:cubicBezTo>
                  <a:cubicBezTo>
                    <a:pt x="3699164" y="408708"/>
                    <a:pt x="3756891" y="484908"/>
                    <a:pt x="3810000" y="588817"/>
                  </a:cubicBezTo>
                  <a:cubicBezTo>
                    <a:pt x="3863109" y="692726"/>
                    <a:pt x="3909291" y="833581"/>
                    <a:pt x="3962400" y="949036"/>
                  </a:cubicBezTo>
                  <a:cubicBezTo>
                    <a:pt x="4015509" y="1064491"/>
                    <a:pt x="4077855" y="1166091"/>
                    <a:pt x="4128655" y="1281545"/>
                  </a:cubicBezTo>
                  <a:cubicBezTo>
                    <a:pt x="4179455" y="1397000"/>
                    <a:pt x="4221018" y="1540163"/>
                    <a:pt x="4267200" y="1641763"/>
                  </a:cubicBezTo>
                  <a:cubicBezTo>
                    <a:pt x="4313382" y="1743363"/>
                    <a:pt x="4359564" y="1796472"/>
                    <a:pt x="4405746" y="1891145"/>
                  </a:cubicBezTo>
                  <a:cubicBezTo>
                    <a:pt x="4451928" y="1985818"/>
                    <a:pt x="4493491" y="2105890"/>
                    <a:pt x="4544291" y="2209799"/>
                  </a:cubicBezTo>
                  <a:cubicBezTo>
                    <a:pt x="4595091" y="2313708"/>
                    <a:pt x="4638964" y="2401454"/>
                    <a:pt x="4710546" y="2514599"/>
                  </a:cubicBezTo>
                  <a:cubicBezTo>
                    <a:pt x="4782128" y="2627744"/>
                    <a:pt x="4886037" y="2791690"/>
                    <a:pt x="4973782" y="2888672"/>
                  </a:cubicBezTo>
                  <a:cubicBezTo>
                    <a:pt x="5061528" y="2985654"/>
                    <a:pt x="5151583" y="3047999"/>
                    <a:pt x="5237019" y="3096490"/>
                  </a:cubicBezTo>
                  <a:cubicBezTo>
                    <a:pt x="5322455" y="3144981"/>
                    <a:pt x="5417127" y="3161144"/>
                    <a:pt x="5486400" y="3179617"/>
                  </a:cubicBezTo>
                  <a:cubicBezTo>
                    <a:pt x="5555673" y="3198090"/>
                    <a:pt x="5578764" y="3198091"/>
                    <a:pt x="5652655" y="3207327"/>
                  </a:cubicBezTo>
                  <a:cubicBezTo>
                    <a:pt x="5726546" y="3216564"/>
                    <a:pt x="5837382" y="3230418"/>
                    <a:pt x="5929746" y="3235036"/>
                  </a:cubicBezTo>
                  <a:cubicBezTo>
                    <a:pt x="6022110" y="3239654"/>
                    <a:pt x="6206837" y="3235036"/>
                    <a:pt x="6206837" y="3235036"/>
                  </a:cubicBezTo>
                  <a:lnTo>
                    <a:pt x="6359237" y="3235036"/>
                  </a:lnTo>
                  <a:lnTo>
                    <a:pt x="6567055" y="3235036"/>
                  </a:lnTo>
                </a:path>
              </a:pathLst>
            </a:cu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cxnSp>
          <p:nvCxnSpPr>
            <p:cNvPr id="3" name="Straight Connector 2"/>
            <p:cNvCxnSpPr/>
            <p:nvPr/>
          </p:nvCxnSpPr>
          <p:spPr>
            <a:xfrm rot="5400000">
              <a:off x="246709" y="2551459"/>
              <a:ext cx="2939163" cy="362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/>
            <p:cNvCxnSpPr>
              <a:endCxn id="2" idx="31"/>
            </p:cNvCxnSpPr>
            <p:nvPr/>
          </p:nvCxnSpPr>
          <p:spPr>
            <a:xfrm flipV="1">
              <a:off x="1716291" y="4008984"/>
              <a:ext cx="5213957" cy="1205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 rot="5400000">
              <a:off x="4482643" y="3694469"/>
              <a:ext cx="1632866" cy="3622"/>
            </a:xfrm>
            <a:prstGeom prst="line">
              <a:avLst/>
            </a:prstGeom>
            <a:ln w="19050">
              <a:solidFill>
                <a:srgbClr val="C0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Freeform 5"/>
            <p:cNvSpPr/>
            <p:nvPr/>
          </p:nvSpPr>
          <p:spPr>
            <a:xfrm>
              <a:off x="5299023" y="3226829"/>
              <a:ext cx="773175" cy="763366"/>
            </a:xfrm>
            <a:custGeom>
              <a:avLst/>
              <a:gdLst>
                <a:gd name="connsiteX0" fmla="*/ 0 w 328613"/>
                <a:gd name="connsiteY0" fmla="*/ 0 h 323850"/>
                <a:gd name="connsiteX1" fmla="*/ 0 w 328613"/>
                <a:gd name="connsiteY1" fmla="*/ 319087 h 323850"/>
                <a:gd name="connsiteX2" fmla="*/ 328613 w 328613"/>
                <a:gd name="connsiteY2" fmla="*/ 323850 h 323850"/>
                <a:gd name="connsiteX3" fmla="*/ 214313 w 328613"/>
                <a:gd name="connsiteY3" fmla="*/ 271462 h 323850"/>
                <a:gd name="connsiteX4" fmla="*/ 128588 w 328613"/>
                <a:gd name="connsiteY4" fmla="*/ 190500 h 323850"/>
                <a:gd name="connsiteX5" fmla="*/ 57150 w 328613"/>
                <a:gd name="connsiteY5" fmla="*/ 95250 h 323850"/>
                <a:gd name="connsiteX6" fmla="*/ 0 w 328613"/>
                <a:gd name="connsiteY6" fmla="*/ 0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613" h="323850">
                  <a:moveTo>
                    <a:pt x="0" y="0"/>
                  </a:moveTo>
                  <a:lnTo>
                    <a:pt x="0" y="319087"/>
                  </a:lnTo>
                  <a:lnTo>
                    <a:pt x="328613" y="323850"/>
                  </a:lnTo>
                  <a:lnTo>
                    <a:pt x="214313" y="271462"/>
                  </a:lnTo>
                  <a:lnTo>
                    <a:pt x="128588" y="190500"/>
                  </a:lnTo>
                  <a:lnTo>
                    <a:pt x="57150" y="95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000100" y="928670"/>
              <a:ext cx="8572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b="1" dirty="0"/>
                <a:t>f (X)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500826" y="4084084"/>
              <a:ext cx="8572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b="1" dirty="0"/>
                <a:t>X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rot="5400000" flipH="1" flipV="1">
              <a:off x="5173152" y="2970724"/>
              <a:ext cx="869398" cy="35719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429256" y="2214554"/>
              <a:ext cx="8572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b="1" dirty="0">
                  <a:latin typeface="Lucida Sans Unicode"/>
                  <a:cs typeface="Lucida Sans Unicode"/>
                </a:rPr>
                <a:t>α</a:t>
              </a:r>
              <a:endParaRPr lang="es-MX" b="1" dirty="0"/>
            </a:p>
          </p:txBody>
        </p:sp>
        <p:cxnSp>
          <p:nvCxnSpPr>
            <p:cNvPr id="11" name="Straight Connector 10"/>
            <p:cNvCxnSpPr/>
            <p:nvPr/>
          </p:nvCxnSpPr>
          <p:spPr>
            <a:xfrm rot="16200000" flipH="1">
              <a:off x="2728225" y="3714528"/>
              <a:ext cx="1632866" cy="3622"/>
            </a:xfrm>
            <a:prstGeom prst="line">
              <a:avLst/>
            </a:prstGeom>
            <a:ln w="19050">
              <a:solidFill>
                <a:srgbClr val="C0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11"/>
            <p:cNvSpPr/>
            <p:nvPr/>
          </p:nvSpPr>
          <p:spPr>
            <a:xfrm flipH="1">
              <a:off x="2771536" y="3246888"/>
              <a:ext cx="773175" cy="763366"/>
            </a:xfrm>
            <a:custGeom>
              <a:avLst/>
              <a:gdLst>
                <a:gd name="connsiteX0" fmla="*/ 0 w 328613"/>
                <a:gd name="connsiteY0" fmla="*/ 0 h 323850"/>
                <a:gd name="connsiteX1" fmla="*/ 0 w 328613"/>
                <a:gd name="connsiteY1" fmla="*/ 319087 h 323850"/>
                <a:gd name="connsiteX2" fmla="*/ 328613 w 328613"/>
                <a:gd name="connsiteY2" fmla="*/ 323850 h 323850"/>
                <a:gd name="connsiteX3" fmla="*/ 214313 w 328613"/>
                <a:gd name="connsiteY3" fmla="*/ 271462 h 323850"/>
                <a:gd name="connsiteX4" fmla="*/ 128588 w 328613"/>
                <a:gd name="connsiteY4" fmla="*/ 190500 h 323850"/>
                <a:gd name="connsiteX5" fmla="*/ 57150 w 328613"/>
                <a:gd name="connsiteY5" fmla="*/ 95250 h 323850"/>
                <a:gd name="connsiteX6" fmla="*/ 0 w 328613"/>
                <a:gd name="connsiteY6" fmla="*/ 0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613" h="323850">
                  <a:moveTo>
                    <a:pt x="0" y="0"/>
                  </a:moveTo>
                  <a:lnTo>
                    <a:pt x="0" y="319087"/>
                  </a:lnTo>
                  <a:lnTo>
                    <a:pt x="328613" y="323850"/>
                  </a:lnTo>
                  <a:lnTo>
                    <a:pt x="214313" y="271462"/>
                  </a:lnTo>
                  <a:lnTo>
                    <a:pt x="128588" y="190500"/>
                  </a:lnTo>
                  <a:lnTo>
                    <a:pt x="57150" y="952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cxnSp>
          <p:nvCxnSpPr>
            <p:cNvPr id="16" name="Straight Connector 15"/>
            <p:cNvCxnSpPr/>
            <p:nvPr/>
          </p:nvCxnSpPr>
          <p:spPr>
            <a:xfrm flipV="1">
              <a:off x="3286116" y="2428868"/>
              <a:ext cx="2286016" cy="1357321"/>
            </a:xfrm>
            <a:prstGeom prst="line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Left Brace 24"/>
            <p:cNvSpPr/>
            <p:nvPr/>
          </p:nvSpPr>
          <p:spPr>
            <a:xfrm rot="16200000" flipV="1">
              <a:off x="2999232" y="3929066"/>
              <a:ext cx="214314" cy="785818"/>
            </a:xfrm>
            <a:prstGeom prst="leftBrace">
              <a:avLst>
                <a:gd name="adj1" fmla="val 28650"/>
                <a:gd name="adj2" fmla="val 50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428860" y="4467533"/>
              <a:ext cx="12858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200" b="1" dirty="0"/>
                <a:t>ZONA DE RECHAZO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857488" y="5396227"/>
              <a:ext cx="14287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200" b="1" dirty="0"/>
                <a:t>VALOR CRÍTICO INFERIOR</a:t>
              </a:r>
            </a:p>
          </p:txBody>
        </p:sp>
        <p:sp>
          <p:nvSpPr>
            <p:cNvPr id="29" name="Left Brace 28"/>
            <p:cNvSpPr/>
            <p:nvPr/>
          </p:nvSpPr>
          <p:spPr>
            <a:xfrm rot="16200000" flipV="1">
              <a:off x="5643570" y="3929066"/>
              <a:ext cx="214314" cy="785818"/>
            </a:xfrm>
            <a:prstGeom prst="leftBrace">
              <a:avLst>
                <a:gd name="adj1" fmla="val 28650"/>
                <a:gd name="adj2" fmla="val 5000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143504" y="4467533"/>
              <a:ext cx="12858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200" b="1" dirty="0"/>
                <a:t>ZONA DE RECHAZO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572000" y="5396227"/>
              <a:ext cx="14287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200" b="1" dirty="0"/>
                <a:t>VALOR CRÍTICO INFERIOR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 rot="5400000">
              <a:off x="4980217" y="4949609"/>
              <a:ext cx="642942" cy="1588"/>
            </a:xfrm>
            <a:prstGeom prst="line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5400000">
              <a:off x="3222163" y="4964123"/>
              <a:ext cx="642942" cy="1588"/>
            </a:xfrm>
            <a:prstGeom prst="line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6786578" y="1715728"/>
              <a:ext cx="157163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s-MX" b="1" dirty="0">
                  <a:latin typeface="Lucida Sans Unicode"/>
                  <a:cs typeface="Lucida Sans Unicode"/>
                </a:rPr>
                <a:t>1- </a:t>
              </a:r>
              <a:r>
                <a:rPr lang="el-GR" b="1" dirty="0">
                  <a:latin typeface="Lucida Sans Unicode"/>
                  <a:cs typeface="Lucida Sans Unicode"/>
                </a:rPr>
                <a:t>α</a:t>
              </a:r>
              <a:r>
                <a:rPr lang="es-MX" b="1" dirty="0">
                  <a:latin typeface="Lucida Sans Unicode"/>
                  <a:cs typeface="Lucida Sans Unicode"/>
                </a:rPr>
                <a:t> = 0.95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429388" y="1285860"/>
              <a:ext cx="214314" cy="285752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429388" y="1714488"/>
              <a:ext cx="214314" cy="2857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786578" y="1243450"/>
              <a:ext cx="150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b="1" dirty="0">
                  <a:latin typeface="Lucida Sans Unicode"/>
                  <a:cs typeface="Lucida Sans Unicode"/>
                </a:rPr>
                <a:t>α</a:t>
              </a:r>
              <a:r>
                <a:rPr lang="es-MX" b="1" dirty="0">
                  <a:latin typeface="Lucida Sans Unicode"/>
                  <a:cs typeface="Lucida Sans Unicode"/>
                </a:rPr>
                <a:t> = 0.05</a:t>
              </a:r>
            </a:p>
          </p:txBody>
        </p:sp>
      </p:grpSp>
      <p:sp>
        <p:nvSpPr>
          <p:cNvPr id="32" name="CuadroTexto 31">
            <a:extLst>
              <a:ext uri="{FF2B5EF4-FFF2-40B4-BE49-F238E27FC236}">
                <a16:creationId xmlns:a16="http://schemas.microsoft.com/office/drawing/2014/main" id="{D58E3F2A-B403-4AFC-96CD-326231C92402}"/>
              </a:ext>
            </a:extLst>
          </p:cNvPr>
          <p:cNvSpPr txBox="1"/>
          <p:nvPr/>
        </p:nvSpPr>
        <p:spPr>
          <a:xfrm>
            <a:off x="320322" y="147221"/>
            <a:ext cx="87161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dirty="0"/>
              <a:t>3. Definir el criterio de rechazo de la H</a:t>
            </a:r>
            <a:r>
              <a:rPr lang="es-ES" sz="1800" baseline="-25000" dirty="0"/>
              <a:t>0</a:t>
            </a:r>
            <a:endParaRPr lang="es-ES" sz="1800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027CA03-8003-47BF-AA8C-A2EC27A94905}"/>
              </a:ext>
            </a:extLst>
          </p:cNvPr>
          <p:cNvSpPr txBox="1"/>
          <p:nvPr/>
        </p:nvSpPr>
        <p:spPr>
          <a:xfrm>
            <a:off x="1716100" y="1186330"/>
            <a:ext cx="5211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/>
              <a:t>Comportamiento del estadístico siendo H</a:t>
            </a:r>
            <a:r>
              <a:rPr lang="es-MX" baseline="-25000" dirty="0"/>
              <a:t>0</a:t>
            </a:r>
            <a:r>
              <a:rPr lang="es-MX" dirty="0"/>
              <a:t> cierta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Diagrama"/>
          <p:cNvGraphicFramePr/>
          <p:nvPr/>
        </p:nvGraphicFramePr>
        <p:xfrm>
          <a:off x="1785918" y="1643050"/>
          <a:ext cx="6096000" cy="4960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5 Flecha circular"/>
          <p:cNvSpPr/>
          <p:nvPr/>
        </p:nvSpPr>
        <p:spPr>
          <a:xfrm rot="16437159">
            <a:off x="1338262" y="2084388"/>
            <a:ext cx="4937125" cy="4057650"/>
          </a:xfrm>
          <a:prstGeom prst="circularArrow">
            <a:avLst>
              <a:gd name="adj1" fmla="val 2602"/>
              <a:gd name="adj2" fmla="val 532322"/>
              <a:gd name="adj3" fmla="val 20536730"/>
              <a:gd name="adj4" fmla="val 10750629"/>
              <a:gd name="adj5" fmla="val 5460"/>
            </a:avLst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VE">
              <a:solidFill>
                <a:schemeClr val="tx1"/>
              </a:solidFill>
            </a:endParaRPr>
          </a:p>
        </p:txBody>
      </p:sp>
      <p:sp>
        <p:nvSpPr>
          <p:cNvPr id="7" name="6 Flecha circular"/>
          <p:cNvSpPr/>
          <p:nvPr/>
        </p:nvSpPr>
        <p:spPr>
          <a:xfrm rot="15210681" flipV="1">
            <a:off x="4190206" y="2047082"/>
            <a:ext cx="4316413" cy="4851400"/>
          </a:xfrm>
          <a:prstGeom prst="circularArrow">
            <a:avLst>
              <a:gd name="adj1" fmla="val 2602"/>
              <a:gd name="adj2" fmla="val 532322"/>
              <a:gd name="adj3" fmla="val 20536730"/>
              <a:gd name="adj4" fmla="val 9160993"/>
              <a:gd name="adj5" fmla="val 5460"/>
            </a:avLst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VE">
              <a:solidFill>
                <a:schemeClr val="tx1"/>
              </a:solidFill>
            </a:endParaRPr>
          </a:p>
        </p:txBody>
      </p:sp>
      <p:sp>
        <p:nvSpPr>
          <p:cNvPr id="9" name="8 Flecha circular"/>
          <p:cNvSpPr/>
          <p:nvPr/>
        </p:nvSpPr>
        <p:spPr>
          <a:xfrm rot="14321650" flipV="1">
            <a:off x="4830763" y="3351212"/>
            <a:ext cx="3333750" cy="2981325"/>
          </a:xfrm>
          <a:prstGeom prst="circularArrow">
            <a:avLst>
              <a:gd name="adj1" fmla="val 2602"/>
              <a:gd name="adj2" fmla="val 532322"/>
              <a:gd name="adj3" fmla="val 20536730"/>
              <a:gd name="adj4" fmla="val 7539528"/>
              <a:gd name="adj5" fmla="val 5460"/>
            </a:avLst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VE" dirty="0">
              <a:solidFill>
                <a:schemeClr val="tx1"/>
              </a:solidFill>
            </a:endParaRPr>
          </a:p>
        </p:txBody>
      </p:sp>
      <p:sp>
        <p:nvSpPr>
          <p:cNvPr id="19462" name="9 CuadroTexto"/>
          <p:cNvSpPr txBox="1">
            <a:spLocks noChangeArrowheads="1"/>
          </p:cNvSpPr>
          <p:nvPr/>
        </p:nvSpPr>
        <p:spPr bwMode="auto">
          <a:xfrm>
            <a:off x="6929438" y="6057900"/>
            <a:ext cx="2214562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s-VE">
                <a:latin typeface="Calibri" pitchFamily="34" charset="0"/>
              </a:rPr>
              <a:t>Rechaza la H</a:t>
            </a:r>
            <a:r>
              <a:rPr lang="es-VE" baseline="-25000">
                <a:latin typeface="Calibri" pitchFamily="34" charset="0"/>
              </a:rPr>
              <a:t>0</a:t>
            </a:r>
          </a:p>
          <a:p>
            <a:pPr algn="ctr"/>
            <a:r>
              <a:rPr lang="es-VE" sz="1400">
                <a:latin typeface="Calibri" pitchFamily="34" charset="0"/>
              </a:rPr>
              <a:t>Se apoya el modelo y su hipótesis</a:t>
            </a:r>
          </a:p>
        </p:txBody>
      </p:sp>
      <p:sp>
        <p:nvSpPr>
          <p:cNvPr id="19463" name="10 CuadroTexto"/>
          <p:cNvSpPr txBox="1">
            <a:spLocks noChangeArrowheads="1"/>
          </p:cNvSpPr>
          <p:nvPr/>
        </p:nvSpPr>
        <p:spPr bwMode="auto">
          <a:xfrm>
            <a:off x="0" y="5786454"/>
            <a:ext cx="2214563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s-VE" dirty="0">
                <a:latin typeface="Calibri" pitchFamily="34" charset="0"/>
              </a:rPr>
              <a:t>Retener la H</a:t>
            </a:r>
            <a:r>
              <a:rPr lang="es-VE" baseline="-25000" dirty="0">
                <a:latin typeface="Calibri" pitchFamily="34" charset="0"/>
              </a:rPr>
              <a:t>0</a:t>
            </a:r>
          </a:p>
          <a:p>
            <a:pPr algn="ctr"/>
            <a:r>
              <a:rPr lang="es-VE" sz="1400" dirty="0">
                <a:latin typeface="Calibri" pitchFamily="34" charset="0"/>
              </a:rPr>
              <a:t>Se refuta el modelo y su hipótesis</a:t>
            </a:r>
          </a:p>
        </p:txBody>
      </p:sp>
      <p:sp>
        <p:nvSpPr>
          <p:cNvPr id="19464" name="11 CuadroTexto"/>
          <p:cNvSpPr txBox="1">
            <a:spLocks noChangeArrowheads="1"/>
          </p:cNvSpPr>
          <p:nvPr/>
        </p:nvSpPr>
        <p:spPr bwMode="auto">
          <a:xfrm>
            <a:off x="2431534" y="651051"/>
            <a:ext cx="500062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s-VE" sz="2800" dirty="0">
                <a:latin typeface="Calibri" pitchFamily="34" charset="0"/>
              </a:rPr>
              <a:t>Método hipotético Deductivo</a:t>
            </a:r>
          </a:p>
          <a:p>
            <a:pPr algn="ctr"/>
            <a:r>
              <a:rPr lang="es-VE" sz="2800" dirty="0">
                <a:latin typeface="Calibri" pitchFamily="34" charset="0"/>
              </a:rPr>
              <a:t>(Falsacionismo)</a:t>
            </a:r>
          </a:p>
        </p:txBody>
      </p:sp>
      <p:pic>
        <p:nvPicPr>
          <p:cNvPr id="19465" name="Picture 4" descr="Experiments In Ecology: Their Logical Design And Interpretation Using Analysis Of Variance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85909" y="422646"/>
            <a:ext cx="1919009" cy="2878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6" grpId="0" animBg="1"/>
      <p:bldP spid="7" grpId="0" animBg="1"/>
      <p:bldP spid="9" grpId="0" animBg="1"/>
      <p:bldP spid="19462" grpId="0"/>
      <p:bldP spid="19463" grpId="0"/>
      <p:bldP spid="1946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785794"/>
            <a:ext cx="8229600" cy="1066800"/>
          </a:xfrm>
        </p:spPr>
        <p:txBody>
          <a:bodyPr>
            <a:normAutofit/>
          </a:bodyPr>
          <a:lstStyle/>
          <a:p>
            <a:pPr eaLnBrk="1" hangingPunct="1"/>
            <a:r>
              <a:rPr lang="es-VE" sz="4000"/>
              <a:t>La necesidad de la Prueba estadística</a:t>
            </a:r>
            <a:endParaRPr lang="es-ES" sz="4000"/>
          </a:p>
        </p:txBody>
      </p:sp>
      <p:sp>
        <p:nvSpPr>
          <p:cNvPr id="23556" name="Text Box 4"/>
          <p:cNvSpPr txBox="1">
            <a:spLocks noChangeArrowheads="1"/>
          </p:cNvSpPr>
          <p:nvPr/>
        </p:nvSpPr>
        <p:spPr bwMode="auto">
          <a:xfrm>
            <a:off x="684213" y="1916113"/>
            <a:ext cx="727233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VE" sz="2400" dirty="0"/>
              <a:t>Los muestreos están sujetos a error muestral y a  la variabilidad natural de las cosas naturales</a:t>
            </a:r>
            <a:endParaRPr lang="es-ES" sz="2400" dirty="0"/>
          </a:p>
        </p:txBody>
      </p:sp>
      <p:sp>
        <p:nvSpPr>
          <p:cNvPr id="23557" name="Text Box 5"/>
          <p:cNvSpPr txBox="1">
            <a:spLocks noChangeArrowheads="1"/>
          </p:cNvSpPr>
          <p:nvPr/>
        </p:nvSpPr>
        <p:spPr bwMode="auto">
          <a:xfrm>
            <a:off x="1727200" y="3357563"/>
            <a:ext cx="74168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ES" sz="2400"/>
              <a:t>Debemos estimar la probabilidad asociada con la relación entre nuestras muestras y la población de la que proviene.</a:t>
            </a:r>
          </a:p>
        </p:txBody>
      </p:sp>
      <p:sp>
        <p:nvSpPr>
          <p:cNvPr id="23558" name="Text Box 6"/>
          <p:cNvSpPr txBox="1">
            <a:spLocks noChangeArrowheads="1"/>
          </p:cNvSpPr>
          <p:nvPr/>
        </p:nvSpPr>
        <p:spPr bwMode="auto">
          <a:xfrm>
            <a:off x="468313" y="4941888"/>
            <a:ext cx="8424862" cy="860425"/>
          </a:xfrm>
          <a:prstGeom prst="rect">
            <a:avLst/>
          </a:prstGeom>
          <a:noFill/>
          <a:ln w="38100">
            <a:solidFill>
              <a:srgbClr val="0080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s-VE" sz="2400"/>
              <a:t>Estamos lidiando con respuestas probabilísticas, no con conclusiones absolutas</a:t>
            </a:r>
            <a:endParaRPr lang="es-ES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2285985" y="1857364"/>
            <a:ext cx="4714907" cy="3500462"/>
            <a:chOff x="2714613" y="1857364"/>
            <a:chExt cx="4929222" cy="3500462"/>
          </a:xfrm>
        </p:grpSpPr>
        <p:cxnSp>
          <p:nvCxnSpPr>
            <p:cNvPr id="3" name="Straight Connector 2"/>
            <p:cNvCxnSpPr/>
            <p:nvPr/>
          </p:nvCxnSpPr>
          <p:spPr>
            <a:xfrm rot="5400000">
              <a:off x="965923" y="3606900"/>
              <a:ext cx="3499616" cy="2236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/>
            <p:cNvCxnSpPr/>
            <p:nvPr/>
          </p:nvCxnSpPr>
          <p:spPr>
            <a:xfrm rot="5400000">
              <a:off x="3439869" y="3606054"/>
              <a:ext cx="3499616" cy="2236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 rot="5400000">
              <a:off x="5892907" y="3606054"/>
              <a:ext cx="3499616" cy="2236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715731" y="1857364"/>
              <a:ext cx="4928104" cy="1691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715731" y="3571876"/>
              <a:ext cx="4928104" cy="1691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2715731" y="5355289"/>
              <a:ext cx="4928104" cy="1691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2428860" y="1000108"/>
            <a:ext cx="2171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/>
              <a:t>H</a:t>
            </a:r>
            <a:r>
              <a:rPr lang="es-MX" sz="2000" b="1" baseline="-25000" dirty="0"/>
              <a:t>o</a:t>
            </a:r>
          </a:p>
          <a:p>
            <a:pPr algn="ctr"/>
            <a:r>
              <a:rPr lang="es-MX" sz="2000" b="1" dirty="0"/>
              <a:t>Verdadera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743129" y="1000108"/>
            <a:ext cx="21713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/>
              <a:t>H</a:t>
            </a:r>
            <a:r>
              <a:rPr lang="es-MX" sz="2000" b="1" baseline="-25000" dirty="0"/>
              <a:t>o</a:t>
            </a:r>
          </a:p>
          <a:p>
            <a:pPr algn="ctr"/>
            <a:r>
              <a:rPr lang="es-MX" sz="2000" b="1" dirty="0"/>
              <a:t>Falsa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406" y="2528824"/>
            <a:ext cx="21713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/>
              <a:t>Rechazar  H</a:t>
            </a:r>
            <a:r>
              <a:rPr lang="es-MX" sz="2000" b="1" baseline="-25000" dirty="0"/>
              <a:t>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406" y="4214818"/>
            <a:ext cx="21713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/>
              <a:t>Aceptar  H</a:t>
            </a:r>
            <a:r>
              <a:rPr lang="es-MX" sz="2000" b="1" baseline="-25000" dirty="0"/>
              <a:t>o</a:t>
            </a:r>
          </a:p>
        </p:txBody>
      </p:sp>
      <p:sp>
        <p:nvSpPr>
          <p:cNvPr id="18" name="Multiply 17"/>
          <p:cNvSpPr/>
          <p:nvPr/>
        </p:nvSpPr>
        <p:spPr>
          <a:xfrm>
            <a:off x="2357422" y="2000240"/>
            <a:ext cx="729110" cy="861457"/>
          </a:xfrm>
          <a:prstGeom prst="mathMultiply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Multiply 19"/>
          <p:cNvSpPr/>
          <p:nvPr/>
        </p:nvSpPr>
        <p:spPr>
          <a:xfrm>
            <a:off x="4786314" y="3710551"/>
            <a:ext cx="729110" cy="861457"/>
          </a:xfrm>
          <a:prstGeom prst="mathMultiply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TextBox 21"/>
          <p:cNvSpPr txBox="1"/>
          <p:nvPr/>
        </p:nvSpPr>
        <p:spPr>
          <a:xfrm>
            <a:off x="3143240" y="2285992"/>
            <a:ext cx="142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Error Tipo I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586862" y="3996303"/>
            <a:ext cx="142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Error Tipo II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00364" y="2792552"/>
            <a:ext cx="12858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4000" dirty="0">
                <a:latin typeface="Lucida Sans Unicode"/>
                <a:cs typeface="Lucida Sans Unicode"/>
              </a:rPr>
              <a:t>α</a:t>
            </a:r>
            <a:endParaRPr lang="es-MX" sz="4000" dirty="0"/>
          </a:p>
        </p:txBody>
      </p:sp>
      <p:sp>
        <p:nvSpPr>
          <p:cNvPr id="25" name="TextBox 24"/>
          <p:cNvSpPr txBox="1"/>
          <p:nvPr/>
        </p:nvSpPr>
        <p:spPr>
          <a:xfrm>
            <a:off x="5357818" y="4500570"/>
            <a:ext cx="12858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4000" dirty="0">
                <a:latin typeface="Lucida Sans Unicode"/>
                <a:cs typeface="Lucida Sans Unicode"/>
              </a:rPr>
              <a:t>β</a:t>
            </a:r>
            <a:endParaRPr lang="es-MX" sz="4000" dirty="0"/>
          </a:p>
        </p:txBody>
      </p:sp>
      <p:sp>
        <p:nvSpPr>
          <p:cNvPr id="26" name="TextBox 25"/>
          <p:cNvSpPr txBox="1"/>
          <p:nvPr/>
        </p:nvSpPr>
        <p:spPr>
          <a:xfrm>
            <a:off x="2928926" y="4500570"/>
            <a:ext cx="1428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>
                <a:latin typeface="Lucida Sans Unicode"/>
                <a:cs typeface="Lucida Sans Unicode"/>
              </a:rPr>
              <a:t>1- </a:t>
            </a:r>
            <a:r>
              <a:rPr lang="el-GR" sz="4000" dirty="0">
                <a:latin typeface="Lucida Sans Unicode"/>
                <a:cs typeface="Lucida Sans Unicode"/>
              </a:rPr>
              <a:t>α</a:t>
            </a:r>
            <a:endParaRPr lang="es-MX" sz="4000" dirty="0"/>
          </a:p>
        </p:txBody>
      </p:sp>
      <p:sp>
        <p:nvSpPr>
          <p:cNvPr id="27" name="TextBox 26"/>
          <p:cNvSpPr txBox="1"/>
          <p:nvPr/>
        </p:nvSpPr>
        <p:spPr>
          <a:xfrm>
            <a:off x="5377659" y="2792552"/>
            <a:ext cx="12858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000" dirty="0">
                <a:latin typeface="Lucida Sans Unicode"/>
                <a:cs typeface="Lucida Sans Unicode"/>
              </a:rPr>
              <a:t>1- </a:t>
            </a:r>
            <a:r>
              <a:rPr lang="el-GR" sz="4000" dirty="0">
                <a:latin typeface="Lucida Sans Unicode"/>
                <a:cs typeface="Lucida Sans Unicode"/>
              </a:rPr>
              <a:t>β</a:t>
            </a:r>
            <a:endParaRPr lang="es-MX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3500430" y="5857892"/>
            <a:ext cx="1714512" cy="33855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>
                <a:latin typeface="Arial" pitchFamily="34" charset="0"/>
                <a:cs typeface="Arial" pitchFamily="34" charset="0"/>
              </a:rPr>
              <a:t>ARBITRARIO 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rot="5400000">
            <a:off x="1893869" y="4535495"/>
            <a:ext cx="2928958" cy="158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5473" name="Picture 1" descr="C:\Documents and Settings\hp\Configuración local\Archivos temporales de Internet\Content.IE5\BO28RXHN\MC900441310[1]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14876" y="2000240"/>
            <a:ext cx="871534" cy="871534"/>
          </a:xfrm>
          <a:prstGeom prst="rect">
            <a:avLst/>
          </a:prstGeom>
          <a:noFill/>
        </p:spPr>
      </p:pic>
      <p:pic>
        <p:nvPicPr>
          <p:cNvPr id="30" name="Picture 1" descr="C:\Documents and Settings\hp\Configuración local\Archivos temporales de Internet\Content.IE5\BO28RXHN\MC900441310[1]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00498" y="3643314"/>
            <a:ext cx="871534" cy="871534"/>
          </a:xfrm>
          <a:prstGeom prst="rect">
            <a:avLst/>
          </a:prstGeom>
          <a:noFill/>
        </p:spPr>
      </p:pic>
      <p:cxnSp>
        <p:nvCxnSpPr>
          <p:cNvPr id="32" name="Straight Arrow Connector 31"/>
          <p:cNvCxnSpPr/>
          <p:nvPr/>
        </p:nvCxnSpPr>
        <p:spPr>
          <a:xfrm>
            <a:off x="5929322" y="2714620"/>
            <a:ext cx="1404000" cy="158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Left Brace 33"/>
          <p:cNvSpPr/>
          <p:nvPr/>
        </p:nvSpPr>
        <p:spPr>
          <a:xfrm>
            <a:off x="7358082" y="1774876"/>
            <a:ext cx="142876" cy="1885284"/>
          </a:xfrm>
          <a:prstGeom prst="leftBrace">
            <a:avLst>
              <a:gd name="adj1" fmla="val 28650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7" name="TextBox 36"/>
          <p:cNvSpPr txBox="1"/>
          <p:nvPr/>
        </p:nvSpPr>
        <p:spPr>
          <a:xfrm>
            <a:off x="7572396" y="1714488"/>
            <a:ext cx="14287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/>
              <a:t>n</a:t>
            </a:r>
          </a:p>
          <a:p>
            <a:r>
              <a:rPr lang="el-GR" sz="2800" dirty="0">
                <a:latin typeface="Lucida Sans Unicode"/>
                <a:cs typeface="Lucida Sans Unicode"/>
              </a:rPr>
              <a:t>α</a:t>
            </a:r>
            <a:endParaRPr lang="es-MX" sz="2800" dirty="0">
              <a:latin typeface="Lucida Sans Unicode"/>
              <a:cs typeface="Lucida Sans Unicode"/>
            </a:endParaRPr>
          </a:p>
          <a:p>
            <a:r>
              <a:rPr lang="el-GR" sz="2800" dirty="0"/>
              <a:t>σ</a:t>
            </a:r>
            <a:endParaRPr lang="es-MX" sz="2800" dirty="0"/>
          </a:p>
          <a:p>
            <a:r>
              <a:rPr lang="es-MX" dirty="0"/>
              <a:t>Tamaño del efecto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DCE23F2-64A1-4D45-9913-D5A797F067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4593"/>
            <a:ext cx="9144000" cy="580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429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D27C38A9-9335-4D2D-A334-397430CCC5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6899"/>
            <a:ext cx="9144000" cy="422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44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775D898A-77D9-4B17-A9F3-54194FD63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548680"/>
            <a:ext cx="8818737" cy="554461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28806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adroTexto 12">
            <a:extLst>
              <a:ext uri="{FF2B5EF4-FFF2-40B4-BE49-F238E27FC236}">
                <a16:creationId xmlns:a16="http://schemas.microsoft.com/office/drawing/2014/main" id="{38AE01DF-72BC-4B40-916C-8A355E5CA03B}"/>
              </a:ext>
            </a:extLst>
          </p:cNvPr>
          <p:cNvSpPr txBox="1"/>
          <p:nvPr/>
        </p:nvSpPr>
        <p:spPr>
          <a:xfrm>
            <a:off x="251520" y="657746"/>
            <a:ext cx="718705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sz="2000" dirty="0"/>
              <a:t>Definir la hipótesis nula (H</a:t>
            </a:r>
            <a:r>
              <a:rPr lang="es-ES" sz="2000" baseline="-25000" dirty="0"/>
              <a:t>0</a:t>
            </a:r>
            <a:r>
              <a:rPr lang="es-ES" sz="2000" dirty="0"/>
              <a:t>)</a:t>
            </a:r>
          </a:p>
          <a:p>
            <a:endParaRPr lang="es-ES" sz="2000" dirty="0"/>
          </a:p>
          <a:p>
            <a:r>
              <a:rPr lang="es-ES" sz="2000" dirty="0"/>
              <a:t>2. Elegir una prueba que mida la desviación del H</a:t>
            </a:r>
            <a:r>
              <a:rPr lang="es-ES" sz="2000" baseline="-25000" dirty="0"/>
              <a:t>0</a:t>
            </a:r>
            <a:r>
              <a:rPr lang="es-ES" sz="2000" dirty="0"/>
              <a:t> y que tenga un estadístico con </a:t>
            </a:r>
            <a:r>
              <a:rPr lang="es-ES" sz="2000" u="sng" dirty="0"/>
              <a:t>distribución conocida</a:t>
            </a:r>
            <a:r>
              <a:rPr lang="es-ES" sz="2000" dirty="0"/>
              <a:t>.</a:t>
            </a:r>
          </a:p>
          <a:p>
            <a:endParaRPr lang="es-ES" sz="2000" dirty="0"/>
          </a:p>
          <a:p>
            <a:r>
              <a:rPr lang="es-ES" sz="2000" dirty="0"/>
              <a:t>3. Definir el criterio de rechazo de la H</a:t>
            </a:r>
            <a:r>
              <a:rPr lang="es-ES" sz="2000" baseline="-25000" dirty="0"/>
              <a:t>0</a:t>
            </a:r>
            <a:endParaRPr lang="es-ES" sz="2000" dirty="0"/>
          </a:p>
          <a:p>
            <a:endParaRPr lang="es-ES" sz="2400" baseline="-25000" dirty="0"/>
          </a:p>
          <a:p>
            <a:r>
              <a:rPr lang="es-ES" sz="2000" dirty="0"/>
              <a:t>4. Con los datos del estudio, calcular el estadístico elegido</a:t>
            </a:r>
          </a:p>
          <a:p>
            <a:endParaRPr lang="es-ES" sz="2000" dirty="0"/>
          </a:p>
          <a:p>
            <a:r>
              <a:rPr lang="es-ES" sz="2000" dirty="0"/>
              <a:t>5. Determinar la probabilidad asociada de obtener nuestro valor muestral del estadístico si la H</a:t>
            </a:r>
            <a:r>
              <a:rPr lang="es-ES" sz="2000" baseline="-25000" dirty="0"/>
              <a:t>0</a:t>
            </a:r>
            <a:r>
              <a:rPr lang="es-ES" sz="2000" dirty="0"/>
              <a:t> es cierta</a:t>
            </a:r>
          </a:p>
          <a:p>
            <a:endParaRPr lang="es-ES" sz="2000" dirty="0"/>
          </a:p>
          <a:p>
            <a:r>
              <a:rPr lang="es-ES" sz="2000" dirty="0"/>
              <a:t>6. Rechazar H</a:t>
            </a:r>
            <a:r>
              <a:rPr lang="es-ES" sz="2000" baseline="-25000" dirty="0"/>
              <a:t>0</a:t>
            </a:r>
            <a:r>
              <a:rPr lang="es-ES" sz="2000" dirty="0"/>
              <a:t> si se cumple el criterio de rechazo; retener de lo contrario.</a:t>
            </a:r>
          </a:p>
          <a:p>
            <a:endParaRPr lang="es-ES" sz="2000" dirty="0"/>
          </a:p>
          <a:p>
            <a:r>
              <a:rPr lang="es-ES" sz="2000" dirty="0"/>
              <a:t>7. En caso de retener H</a:t>
            </a:r>
            <a:r>
              <a:rPr lang="es-ES" sz="2000" baseline="-25000" dirty="0"/>
              <a:t>0</a:t>
            </a:r>
            <a:r>
              <a:rPr lang="es-ES" sz="2000" dirty="0"/>
              <a:t>, estimar la potencia de la prueba</a:t>
            </a:r>
            <a:endParaRPr lang="es-MX" sz="20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9789AD3-650B-414B-ABD7-9E41A368D4B0}"/>
              </a:ext>
            </a:extLst>
          </p:cNvPr>
          <p:cNvSpPr txBox="1"/>
          <p:nvPr/>
        </p:nvSpPr>
        <p:spPr>
          <a:xfrm>
            <a:off x="539551" y="260648"/>
            <a:ext cx="7934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Concluyendo… los pasos de una prueba estadística son: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254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DF7A480-668B-48C4-82BA-FCE5527E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989" y="1412776"/>
            <a:ext cx="2938591" cy="3125366"/>
          </a:xfrm>
          <a:prstGeom prst="rect">
            <a:avLst/>
          </a:prstGeom>
        </p:spPr>
      </p:pic>
      <p:pic>
        <p:nvPicPr>
          <p:cNvPr id="11266" name="Picture 2" descr="Explaining two-tailed tests - Cross Validated">
            <a:extLst>
              <a:ext uri="{FF2B5EF4-FFF2-40B4-BE49-F238E27FC236}">
                <a16:creationId xmlns:a16="http://schemas.microsoft.com/office/drawing/2014/main" id="{2AE35D85-1192-449D-9890-96A1FA92D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5040" y="1412776"/>
            <a:ext cx="4600575" cy="528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EF66F92-E028-4E00-971D-FB52D2FE32C1}"/>
              </a:ext>
            </a:extLst>
          </p:cNvPr>
          <p:cNvSpPr txBox="1"/>
          <p:nvPr/>
        </p:nvSpPr>
        <p:spPr>
          <a:xfrm>
            <a:off x="1907704" y="404664"/>
            <a:ext cx="511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¿Prueba de hipótesis y el ejemplo de la moneda?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529100F-B21B-4167-928E-6BD0191E104F}"/>
              </a:ext>
            </a:extLst>
          </p:cNvPr>
          <p:cNvSpPr txBox="1"/>
          <p:nvPr/>
        </p:nvSpPr>
        <p:spPr>
          <a:xfrm>
            <a:off x="460814" y="5116542"/>
            <a:ext cx="2797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¿tiene truco la moneda?</a:t>
            </a:r>
          </a:p>
        </p:txBody>
      </p:sp>
    </p:spTree>
    <p:extLst>
      <p:ext uri="{BB962C8B-B14F-4D97-AF65-F5344CB8AC3E}">
        <p14:creationId xmlns:p14="http://schemas.microsoft.com/office/powerpoint/2010/main" val="1323351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3 Diagrama"/>
          <p:cNvGraphicFramePr/>
          <p:nvPr/>
        </p:nvGraphicFramePr>
        <p:xfrm>
          <a:off x="1785918" y="1643050"/>
          <a:ext cx="6096000" cy="4960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464" name="11 CuadroTexto"/>
          <p:cNvSpPr txBox="1">
            <a:spLocks noChangeArrowheads="1"/>
          </p:cNvSpPr>
          <p:nvPr/>
        </p:nvSpPr>
        <p:spPr bwMode="auto">
          <a:xfrm>
            <a:off x="2431534" y="651051"/>
            <a:ext cx="5000625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s-VE" sz="2800" dirty="0">
                <a:latin typeface="Calibri" pitchFamily="34" charset="0"/>
              </a:rPr>
              <a:t>Método hipotético Deductivo</a:t>
            </a:r>
          </a:p>
          <a:p>
            <a:pPr algn="ctr"/>
            <a:r>
              <a:rPr lang="es-VE" sz="2800" dirty="0">
                <a:latin typeface="Calibri" pitchFamily="34" charset="0"/>
              </a:rPr>
              <a:t>(Falsacionismo)</a:t>
            </a:r>
          </a:p>
        </p:txBody>
      </p:sp>
      <p:pic>
        <p:nvPicPr>
          <p:cNvPr id="19465" name="Picture 4" descr="Experiments In Ecology: Their Logical Design And Interpretation Using Analysis Of Variance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85909" y="422646"/>
            <a:ext cx="1919009" cy="2878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0B73729F-EE6D-476D-B3BB-24C586141B3A}"/>
              </a:ext>
            </a:extLst>
          </p:cNvPr>
          <p:cNvGrpSpPr/>
          <p:nvPr/>
        </p:nvGrpSpPr>
        <p:grpSpPr>
          <a:xfrm>
            <a:off x="6084168" y="5260558"/>
            <a:ext cx="2160240" cy="369332"/>
            <a:chOff x="6084168" y="5260558"/>
            <a:chExt cx="2160240" cy="369332"/>
          </a:xfrm>
        </p:grpSpPr>
        <p:sp>
          <p:nvSpPr>
            <p:cNvPr id="2" name="Flecha: a la derecha 1">
              <a:extLst>
                <a:ext uri="{FF2B5EF4-FFF2-40B4-BE49-F238E27FC236}">
                  <a16:creationId xmlns:a16="http://schemas.microsoft.com/office/drawing/2014/main" id="{30A453BC-4EE5-4BC7-AEE6-6A89DE2E36D8}"/>
                </a:ext>
              </a:extLst>
            </p:cNvPr>
            <p:cNvSpPr/>
            <p:nvPr/>
          </p:nvSpPr>
          <p:spPr>
            <a:xfrm rot="10800000">
              <a:off x="6084168" y="5373216"/>
              <a:ext cx="720080" cy="144016"/>
            </a:xfrm>
            <a:prstGeom prst="rightArrow">
              <a:avLst/>
            </a:prstGeom>
            <a:solidFill>
              <a:schemeClr val="accent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47A34695-83CB-46F8-BC50-79DBE880C80D}"/>
                </a:ext>
              </a:extLst>
            </p:cNvPr>
            <p:cNvSpPr txBox="1"/>
            <p:nvPr/>
          </p:nvSpPr>
          <p:spPr>
            <a:xfrm>
              <a:off x="6876256" y="5260558"/>
              <a:ext cx="13681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dirty="0"/>
                <a:t>Estadística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1946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9789AD3-650B-414B-ABD7-9E41A368D4B0}"/>
              </a:ext>
            </a:extLst>
          </p:cNvPr>
          <p:cNvSpPr txBox="1"/>
          <p:nvPr/>
        </p:nvSpPr>
        <p:spPr>
          <a:xfrm>
            <a:off x="539551" y="260648"/>
            <a:ext cx="7934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 de estudio: </a:t>
            </a:r>
            <a:r>
              <a:rPr lang="es-MX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Accidente nuclear de Fukushima y salud de peces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E8D83FF-918F-4F4C-BAB9-2E521EBA0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160" y="832318"/>
            <a:ext cx="2907815" cy="1635646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B436954-31FD-4AED-B28A-3BC959403FEF}"/>
              </a:ext>
            </a:extLst>
          </p:cNvPr>
          <p:cNvSpPr txBox="1"/>
          <p:nvPr/>
        </p:nvSpPr>
        <p:spPr>
          <a:xfrm>
            <a:off x="224025" y="1344037"/>
            <a:ext cx="5328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u="sng" dirty="0"/>
              <a:t>Modelo: </a:t>
            </a:r>
            <a:r>
              <a:rPr lang="es-MX" dirty="0"/>
              <a:t>La radioactividad modifica la estructura molecular de las células, lo que compromete su funcionamiento. El accidente de Fukushima pudo afectar la salud de las poblaciones de peces.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B01AA0B-D112-4EB5-A162-29EE2C9B45DE}"/>
              </a:ext>
            </a:extLst>
          </p:cNvPr>
          <p:cNvSpPr txBox="1"/>
          <p:nvPr/>
        </p:nvSpPr>
        <p:spPr>
          <a:xfrm>
            <a:off x="224025" y="2773615"/>
            <a:ext cx="8250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u="sng" dirty="0"/>
              <a:t>Hipótesis</a:t>
            </a:r>
            <a:r>
              <a:rPr lang="es-MX" dirty="0"/>
              <a:t>: Si el accidente de Fukushima afectó la salud de los peces de la zona, se esperaría observar una modificación de al menos </a:t>
            </a:r>
            <a:r>
              <a:rPr lang="es-MX" b="1" i="1" u="sng" dirty="0"/>
              <a:t>20 %</a:t>
            </a:r>
            <a:r>
              <a:rPr lang="es-MX" dirty="0"/>
              <a:t> en los patrones de crecimiento de los peces respecto a información previa.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2818EA1-E030-4444-B7EB-F11101577D21}"/>
              </a:ext>
            </a:extLst>
          </p:cNvPr>
          <p:cNvSpPr txBox="1"/>
          <p:nvPr/>
        </p:nvSpPr>
        <p:spPr>
          <a:xfrm>
            <a:off x="165764" y="4102621"/>
            <a:ext cx="8812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u="sng" dirty="0"/>
              <a:t>Hipótesis Nula: </a:t>
            </a:r>
            <a:r>
              <a:rPr lang="es-MX" dirty="0"/>
              <a:t>Los patrones de crecimiento entre los peces de </a:t>
            </a:r>
            <a:r>
              <a:rPr lang="es-MX" dirty="0" err="1"/>
              <a:t>Fukusima</a:t>
            </a:r>
            <a:r>
              <a:rPr lang="es-MX" dirty="0"/>
              <a:t> luego del accidente no superan </a:t>
            </a:r>
            <a:r>
              <a:rPr lang="es-MX" b="1" i="1" u="sng" dirty="0"/>
              <a:t>20%</a:t>
            </a:r>
            <a:r>
              <a:rPr lang="es-MX" dirty="0"/>
              <a:t> respecto a los patrones previos al accidente.</a:t>
            </a:r>
          </a:p>
        </p:txBody>
      </p:sp>
      <p:pic>
        <p:nvPicPr>
          <p:cNvPr id="11" name="Picture 11" descr="http://www.ciencias.ies-bezmiliana.org/blog/wp-content/uploads/2007/11/cardumen.jpg">
            <a:extLst>
              <a:ext uri="{FF2B5EF4-FFF2-40B4-BE49-F238E27FC236}">
                <a16:creationId xmlns:a16="http://schemas.microsoft.com/office/drawing/2014/main" id="{26FFC787-029D-41B7-87E1-19D1B988E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t="7463"/>
          <a:stretch>
            <a:fillRect/>
          </a:stretch>
        </p:blipFill>
        <p:spPr bwMode="auto">
          <a:xfrm>
            <a:off x="5220072" y="4988798"/>
            <a:ext cx="2592288" cy="1753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11" descr="http://www.ciencias.ies-bezmiliana.org/blog/wp-content/uploads/2007/11/cardumen.jpg">
            <a:extLst>
              <a:ext uri="{FF2B5EF4-FFF2-40B4-BE49-F238E27FC236}">
                <a16:creationId xmlns:a16="http://schemas.microsoft.com/office/drawing/2014/main" id="{7D2DD474-D34E-40C5-9A41-0FA83B010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t="7463"/>
          <a:stretch>
            <a:fillRect/>
          </a:stretch>
        </p:blipFill>
        <p:spPr bwMode="auto">
          <a:xfrm>
            <a:off x="1346378" y="4988798"/>
            <a:ext cx="2592288" cy="1753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90D67D92-56D7-4B30-AA74-67C872490761}"/>
              </a:ext>
            </a:extLst>
          </p:cNvPr>
          <p:cNvSpPr txBox="1"/>
          <p:nvPr/>
        </p:nvSpPr>
        <p:spPr>
          <a:xfrm>
            <a:off x="5900147" y="2442190"/>
            <a:ext cx="3131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/>
              <a:t>Japón, 2011. Terremoto de 9.0</a:t>
            </a:r>
          </a:p>
        </p:txBody>
      </p:sp>
    </p:spTree>
    <p:extLst>
      <p:ext uri="{BB962C8B-B14F-4D97-AF65-F5344CB8AC3E}">
        <p14:creationId xmlns:p14="http://schemas.microsoft.com/office/powerpoint/2010/main" val="3228384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upo 41">
            <a:extLst>
              <a:ext uri="{FF2B5EF4-FFF2-40B4-BE49-F238E27FC236}">
                <a16:creationId xmlns:a16="http://schemas.microsoft.com/office/drawing/2014/main" id="{B91711DB-3067-4BAC-A982-D8711DD023B9}"/>
              </a:ext>
            </a:extLst>
          </p:cNvPr>
          <p:cNvGrpSpPr/>
          <p:nvPr/>
        </p:nvGrpSpPr>
        <p:grpSpPr>
          <a:xfrm>
            <a:off x="323528" y="116632"/>
            <a:ext cx="8397552" cy="2520280"/>
            <a:chOff x="323528" y="116632"/>
            <a:chExt cx="8397552" cy="2520280"/>
          </a:xfrm>
        </p:grpSpPr>
        <p:pic>
          <p:nvPicPr>
            <p:cNvPr id="8" name="Picture 11" descr="http://www.ciencias.ies-bezmiliana.org/blog/wp-content/uploads/2007/11/cardumen.jpg">
              <a:extLst>
                <a:ext uri="{FF2B5EF4-FFF2-40B4-BE49-F238E27FC236}">
                  <a16:creationId xmlns:a16="http://schemas.microsoft.com/office/drawing/2014/main" id="{EFDE96FB-0E44-404D-9EF8-94DDAC0E5B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 t="7463"/>
            <a:stretch>
              <a:fillRect/>
            </a:stretch>
          </p:blipFill>
          <p:spPr bwMode="auto">
            <a:xfrm>
              <a:off x="492265" y="184340"/>
              <a:ext cx="3433308" cy="232269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9" name="25 Grupo">
              <a:extLst>
                <a:ext uri="{FF2B5EF4-FFF2-40B4-BE49-F238E27FC236}">
                  <a16:creationId xmlns:a16="http://schemas.microsoft.com/office/drawing/2014/main" id="{7113C3D2-06B0-4EB7-84F8-1D770AC16E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61940" y="559658"/>
              <a:ext cx="3429000" cy="1941512"/>
              <a:chOff x="5500694" y="2928934"/>
              <a:chExt cx="3429024" cy="1940968"/>
            </a:xfrm>
          </p:grpSpPr>
          <p:grpSp>
            <p:nvGrpSpPr>
              <p:cNvPr id="20" name="19 Grupo">
                <a:extLst>
                  <a:ext uri="{FF2B5EF4-FFF2-40B4-BE49-F238E27FC236}">
                    <a16:creationId xmlns:a16="http://schemas.microsoft.com/office/drawing/2014/main" id="{F8172291-7FE7-48AF-82EC-EC4FCCBD7E4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00694" y="2928934"/>
                <a:ext cx="3429024" cy="1603543"/>
                <a:chOff x="5500694" y="2928934"/>
                <a:chExt cx="3429024" cy="1603543"/>
              </a:xfrm>
            </p:grpSpPr>
            <p:pic>
              <p:nvPicPr>
                <p:cNvPr id="22" name="9 Imagen" descr="Simetría y Kurtosis.png">
                  <a:extLst>
                    <a:ext uri="{FF2B5EF4-FFF2-40B4-BE49-F238E27FC236}">
                      <a16:creationId xmlns:a16="http://schemas.microsoft.com/office/drawing/2014/main" id="{F01255AB-959B-4BE8-9CDE-9318E29D35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21597" t="72882" r="12067"/>
                <a:stretch>
                  <a:fillRect/>
                </a:stretch>
              </p:blipFill>
              <p:spPr bwMode="auto">
                <a:xfrm>
                  <a:off x="5857884" y="3143248"/>
                  <a:ext cx="3071834" cy="11429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23" name="13 CuadroTexto">
                  <a:extLst>
                    <a:ext uri="{FF2B5EF4-FFF2-40B4-BE49-F238E27FC236}">
                      <a16:creationId xmlns:a16="http://schemas.microsoft.com/office/drawing/2014/main" id="{F75C67F6-1DB4-4E93-ABA5-D57D7E719DB2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357950" y="4286256"/>
                  <a:ext cx="1000132" cy="24622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r>
                    <a:rPr lang="es-ES" sz="1000"/>
                    <a:t>Longitud (cm)</a:t>
                  </a:r>
                  <a:endParaRPr lang="es-VE" sz="1000"/>
                </a:p>
              </p:txBody>
            </p:sp>
            <p:sp>
              <p:nvSpPr>
                <p:cNvPr id="24" name="14 CuadroTexto">
                  <a:extLst>
                    <a:ext uri="{FF2B5EF4-FFF2-40B4-BE49-F238E27FC236}">
                      <a16:creationId xmlns:a16="http://schemas.microsoft.com/office/drawing/2014/main" id="{AFF640C2-440D-4DED-BE00-D9652491AA48}"/>
                    </a:ext>
                  </a:extLst>
                </p:cNvPr>
                <p:cNvSpPr txBox="1"/>
                <p:nvPr/>
              </p:nvSpPr>
              <p:spPr>
                <a:xfrm rot="16200000">
                  <a:off x="4977003" y="3452625"/>
                  <a:ext cx="1309320" cy="261939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>
                    <a:defRPr/>
                  </a:pPr>
                  <a:r>
                    <a:rPr lang="es-ES" sz="1050" dirty="0">
                      <a:latin typeface="Arial" charset="0"/>
                      <a:cs typeface="Arial" charset="0"/>
                    </a:rPr>
                    <a:t>Número de peces</a:t>
                  </a:r>
                  <a:endParaRPr lang="es-VE" sz="1050" dirty="0">
                    <a:latin typeface="Arial" charset="0"/>
                    <a:cs typeface="Arial" charset="0"/>
                  </a:endParaRPr>
                </a:p>
              </p:txBody>
            </p:sp>
            <p:cxnSp>
              <p:nvCxnSpPr>
                <p:cNvPr id="25" name="16 Conector recto">
                  <a:extLst>
                    <a:ext uri="{FF2B5EF4-FFF2-40B4-BE49-F238E27FC236}">
                      <a16:creationId xmlns:a16="http://schemas.microsoft.com/office/drawing/2014/main" id="{5722C5EE-8399-4BEE-B7F6-259272120336}"/>
                    </a:ext>
                  </a:extLst>
                </p:cNvPr>
                <p:cNvCxnSpPr/>
                <p:nvPr/>
              </p:nvCxnSpPr>
              <p:spPr>
                <a:xfrm rot="5400000" flipH="1" flipV="1">
                  <a:off x="5180211" y="3606606"/>
                  <a:ext cx="1355345" cy="317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18 Conector recto">
                  <a:extLst>
                    <a:ext uri="{FF2B5EF4-FFF2-40B4-BE49-F238E27FC236}">
                      <a16:creationId xmlns:a16="http://schemas.microsoft.com/office/drawing/2014/main" id="{0389FA25-9E48-4B21-98FD-7A43E0ADF6D9}"/>
                    </a:ext>
                  </a:extLst>
                </p:cNvPr>
                <p:cNvCxnSpPr/>
                <p:nvPr/>
              </p:nvCxnSpPr>
              <p:spPr>
                <a:xfrm>
                  <a:off x="5857883" y="4285866"/>
                  <a:ext cx="3071835" cy="158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" name="20 CuadroTexto">
                <a:extLst>
                  <a:ext uri="{FF2B5EF4-FFF2-40B4-BE49-F238E27FC236}">
                    <a16:creationId xmlns:a16="http://schemas.microsoft.com/office/drawing/2014/main" id="{250008C9-5047-4993-A8A0-F41E9D62C4B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72198" y="4500570"/>
                <a:ext cx="2500330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s-ES" dirty="0"/>
                  <a:t>Población estadística</a:t>
                </a:r>
                <a:endParaRPr lang="es-VE" dirty="0"/>
              </a:p>
            </p:txBody>
          </p:sp>
        </p:grp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72DCA948-EA27-47AD-BD02-5452EC610D9B}"/>
                </a:ext>
              </a:extLst>
            </p:cNvPr>
            <p:cNvSpPr/>
            <p:nvPr/>
          </p:nvSpPr>
          <p:spPr>
            <a:xfrm>
              <a:off x="323528" y="116632"/>
              <a:ext cx="8397552" cy="252028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CuadroTexto 32">
                  <a:extLst>
                    <a:ext uri="{FF2B5EF4-FFF2-40B4-BE49-F238E27FC236}">
                      <a16:creationId xmlns:a16="http://schemas.microsoft.com/office/drawing/2014/main" id="{691EF202-D686-4864-8BED-D05D6BD457C7}"/>
                    </a:ext>
                  </a:extLst>
                </p:cNvPr>
                <p:cNvSpPr txBox="1"/>
                <p:nvPr/>
              </p:nvSpPr>
              <p:spPr>
                <a:xfrm>
                  <a:off x="6146282" y="390445"/>
                  <a:ext cx="10986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MX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=32 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33" name="CuadroTexto 32">
                  <a:extLst>
                    <a:ext uri="{FF2B5EF4-FFF2-40B4-BE49-F238E27FC236}">
                      <a16:creationId xmlns:a16="http://schemas.microsoft.com/office/drawing/2014/main" id="{691EF202-D686-4864-8BED-D05D6BD457C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46282" y="390445"/>
                  <a:ext cx="1098634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4444" r="-2778" b="-24444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BA901E76-79B1-49C8-B415-026FAC17EDD1}"/>
                </a:ext>
              </a:extLst>
            </p:cNvPr>
            <p:cNvCxnSpPr/>
            <p:nvPr/>
          </p:nvCxnSpPr>
          <p:spPr>
            <a:xfrm>
              <a:off x="6229746" y="774032"/>
              <a:ext cx="0" cy="1142938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upo 43">
            <a:extLst>
              <a:ext uri="{FF2B5EF4-FFF2-40B4-BE49-F238E27FC236}">
                <a16:creationId xmlns:a16="http://schemas.microsoft.com/office/drawing/2014/main" id="{40655828-11A0-4290-AA3D-2C64B8079032}"/>
              </a:ext>
            </a:extLst>
          </p:cNvPr>
          <p:cNvGrpSpPr/>
          <p:nvPr/>
        </p:nvGrpSpPr>
        <p:grpSpPr>
          <a:xfrm>
            <a:off x="2131052" y="2740864"/>
            <a:ext cx="1096198" cy="925071"/>
            <a:chOff x="2131052" y="2740864"/>
            <a:chExt cx="1096198" cy="925071"/>
          </a:xfrm>
        </p:grpSpPr>
        <p:sp>
          <p:nvSpPr>
            <p:cNvPr id="28" name="Flecha: hacia abajo 27">
              <a:extLst>
                <a:ext uri="{FF2B5EF4-FFF2-40B4-BE49-F238E27FC236}">
                  <a16:creationId xmlns:a16="http://schemas.microsoft.com/office/drawing/2014/main" id="{68FBDE7C-32F3-43C8-8EE9-64F4E11D4785}"/>
                </a:ext>
              </a:extLst>
            </p:cNvPr>
            <p:cNvSpPr/>
            <p:nvPr/>
          </p:nvSpPr>
          <p:spPr>
            <a:xfrm>
              <a:off x="2267744" y="2740864"/>
              <a:ext cx="72008" cy="6480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CuadroTexto 36">
                  <a:extLst>
                    <a:ext uri="{FF2B5EF4-FFF2-40B4-BE49-F238E27FC236}">
                      <a16:creationId xmlns:a16="http://schemas.microsoft.com/office/drawing/2014/main" id="{1D793356-3CCF-482F-B068-1EE686DC1C90}"/>
                    </a:ext>
                  </a:extLst>
                </p:cNvPr>
                <p:cNvSpPr txBox="1"/>
                <p:nvPr/>
              </p:nvSpPr>
              <p:spPr>
                <a:xfrm>
                  <a:off x="2131052" y="3388936"/>
                  <a:ext cx="10961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s-MX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MX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=26 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37" name="CuadroTexto 36">
                  <a:extLst>
                    <a:ext uri="{FF2B5EF4-FFF2-40B4-BE49-F238E27FC236}">
                      <a16:creationId xmlns:a16="http://schemas.microsoft.com/office/drawing/2014/main" id="{1D793356-3CCF-482F-B068-1EE686DC1C9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1052" y="3388936"/>
                  <a:ext cx="1096198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2793" r="-2793" b="-6667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4D424F83-9A0D-40DE-B5EE-7B1D662DA172}"/>
              </a:ext>
            </a:extLst>
          </p:cNvPr>
          <p:cNvGrpSpPr/>
          <p:nvPr/>
        </p:nvGrpSpPr>
        <p:grpSpPr>
          <a:xfrm>
            <a:off x="1485411" y="2740864"/>
            <a:ext cx="1096198" cy="2005191"/>
            <a:chOff x="1485411" y="2740864"/>
            <a:chExt cx="1096198" cy="2005191"/>
          </a:xfrm>
        </p:grpSpPr>
        <p:sp>
          <p:nvSpPr>
            <p:cNvPr id="30" name="Flecha: hacia abajo 29">
              <a:extLst>
                <a:ext uri="{FF2B5EF4-FFF2-40B4-BE49-F238E27FC236}">
                  <a16:creationId xmlns:a16="http://schemas.microsoft.com/office/drawing/2014/main" id="{9E140E1B-7BE5-4567-B80C-E534CE662578}"/>
                </a:ext>
              </a:extLst>
            </p:cNvPr>
            <p:cNvSpPr/>
            <p:nvPr/>
          </p:nvSpPr>
          <p:spPr>
            <a:xfrm>
              <a:off x="1547664" y="2740864"/>
              <a:ext cx="72008" cy="162424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CuadroTexto 38">
                  <a:extLst>
                    <a:ext uri="{FF2B5EF4-FFF2-40B4-BE49-F238E27FC236}">
                      <a16:creationId xmlns:a16="http://schemas.microsoft.com/office/drawing/2014/main" id="{33CC8416-2AC3-4387-9464-AC232E803C97}"/>
                    </a:ext>
                  </a:extLst>
                </p:cNvPr>
                <p:cNvSpPr txBox="1"/>
                <p:nvPr/>
              </p:nvSpPr>
              <p:spPr>
                <a:xfrm>
                  <a:off x="1485411" y="4469056"/>
                  <a:ext cx="10961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s-MX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MX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=35 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39" name="CuadroTexto 38">
                  <a:extLst>
                    <a:ext uri="{FF2B5EF4-FFF2-40B4-BE49-F238E27FC236}">
                      <a16:creationId xmlns:a16="http://schemas.microsoft.com/office/drawing/2014/main" id="{33CC8416-2AC3-4387-9464-AC232E803C9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85411" y="4469056"/>
                  <a:ext cx="1096198" cy="276999"/>
                </a:xfrm>
                <a:prstGeom prst="rect">
                  <a:avLst/>
                </a:prstGeom>
                <a:blipFill>
                  <a:blip r:embed="rId6"/>
                  <a:stretch>
                    <a:fillRect l="-2793" r="-2793" b="-6522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6" name="Grupo 45">
            <a:extLst>
              <a:ext uri="{FF2B5EF4-FFF2-40B4-BE49-F238E27FC236}">
                <a16:creationId xmlns:a16="http://schemas.microsoft.com/office/drawing/2014/main" id="{E95D3BE1-EF32-4976-9F6D-79AF04CA6EE0}"/>
              </a:ext>
            </a:extLst>
          </p:cNvPr>
          <p:cNvGrpSpPr/>
          <p:nvPr/>
        </p:nvGrpSpPr>
        <p:grpSpPr>
          <a:xfrm>
            <a:off x="503596" y="2740864"/>
            <a:ext cx="1096198" cy="2901231"/>
            <a:chOff x="503596" y="2740864"/>
            <a:chExt cx="1096198" cy="2901231"/>
          </a:xfrm>
        </p:grpSpPr>
        <p:sp>
          <p:nvSpPr>
            <p:cNvPr id="32" name="Flecha: hacia abajo 31">
              <a:extLst>
                <a:ext uri="{FF2B5EF4-FFF2-40B4-BE49-F238E27FC236}">
                  <a16:creationId xmlns:a16="http://schemas.microsoft.com/office/drawing/2014/main" id="{86ADE0F8-63A7-4B7B-964C-1F9FA39D3B09}"/>
                </a:ext>
              </a:extLst>
            </p:cNvPr>
            <p:cNvSpPr/>
            <p:nvPr/>
          </p:nvSpPr>
          <p:spPr>
            <a:xfrm>
              <a:off x="653061" y="2740864"/>
              <a:ext cx="72008" cy="252028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CuadroTexto 40">
                  <a:extLst>
                    <a:ext uri="{FF2B5EF4-FFF2-40B4-BE49-F238E27FC236}">
                      <a16:creationId xmlns:a16="http://schemas.microsoft.com/office/drawing/2014/main" id="{AC2B9E78-BEEB-4ABD-89A8-44C0008BFE91}"/>
                    </a:ext>
                  </a:extLst>
                </p:cNvPr>
                <p:cNvSpPr txBox="1"/>
                <p:nvPr/>
              </p:nvSpPr>
              <p:spPr>
                <a:xfrm>
                  <a:off x="503596" y="5365096"/>
                  <a:ext cx="10961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s-MX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MX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=30 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41" name="CuadroTexto 40">
                  <a:extLst>
                    <a:ext uri="{FF2B5EF4-FFF2-40B4-BE49-F238E27FC236}">
                      <a16:creationId xmlns:a16="http://schemas.microsoft.com/office/drawing/2014/main" id="{AC2B9E78-BEEB-4ABD-89A8-44C0008BFE9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596" y="5365096"/>
                  <a:ext cx="1096198" cy="276999"/>
                </a:xfrm>
                <a:prstGeom prst="rect">
                  <a:avLst/>
                </a:prstGeom>
                <a:blipFill>
                  <a:blip r:embed="rId7"/>
                  <a:stretch>
                    <a:fillRect l="-2793" r="-2793" b="-6522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FB9976B0-4903-419D-A620-19D2E6F191B0}"/>
              </a:ext>
            </a:extLst>
          </p:cNvPr>
          <p:cNvGrpSpPr/>
          <p:nvPr/>
        </p:nvGrpSpPr>
        <p:grpSpPr>
          <a:xfrm>
            <a:off x="4138030" y="2782909"/>
            <a:ext cx="4682442" cy="3863093"/>
            <a:chOff x="4138030" y="2782909"/>
            <a:chExt cx="4682442" cy="3863093"/>
          </a:xfrm>
        </p:grpSpPr>
        <p:pic>
          <p:nvPicPr>
            <p:cNvPr id="47" name="Imagen 46">
              <a:extLst>
                <a:ext uri="{FF2B5EF4-FFF2-40B4-BE49-F238E27FC236}">
                  <a16:creationId xmlns:a16="http://schemas.microsoft.com/office/drawing/2014/main" id="{D41B809C-D71E-46CF-847B-9972527E0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38030" y="2899665"/>
              <a:ext cx="3746337" cy="3746337"/>
            </a:xfrm>
            <a:prstGeom prst="rect">
              <a:avLst/>
            </a:prstGeom>
          </p:spPr>
        </p:pic>
        <p:sp>
          <p:nvSpPr>
            <p:cNvPr id="48" name="CuadroTexto 47">
              <a:extLst>
                <a:ext uri="{FF2B5EF4-FFF2-40B4-BE49-F238E27FC236}">
                  <a16:creationId xmlns:a16="http://schemas.microsoft.com/office/drawing/2014/main" id="{27795640-8D25-4F24-9EC1-5E0EC867A6AC}"/>
                </a:ext>
              </a:extLst>
            </p:cNvPr>
            <p:cNvSpPr txBox="1"/>
            <p:nvPr/>
          </p:nvSpPr>
          <p:spPr>
            <a:xfrm>
              <a:off x="6033375" y="2782909"/>
              <a:ext cx="129614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s-MX" sz="1400" b="1" dirty="0">
                  <a:solidFill>
                    <a:srgbClr val="FF0000"/>
                  </a:solidFill>
                </a:rPr>
                <a:t>Población</a:t>
              </a:r>
            </a:p>
          </p:txBody>
        </p:sp>
        <p:sp>
          <p:nvSpPr>
            <p:cNvPr id="50" name="CuadroTexto 49">
              <a:extLst>
                <a:ext uri="{FF2B5EF4-FFF2-40B4-BE49-F238E27FC236}">
                  <a16:creationId xmlns:a16="http://schemas.microsoft.com/office/drawing/2014/main" id="{9428CC1E-58ED-4313-B5EF-0716F95B76BD}"/>
                </a:ext>
              </a:extLst>
            </p:cNvPr>
            <p:cNvSpPr txBox="1"/>
            <p:nvPr/>
          </p:nvSpPr>
          <p:spPr>
            <a:xfrm>
              <a:off x="6723455" y="3502851"/>
              <a:ext cx="2097017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s-MX" sz="1400" dirty="0"/>
                <a:t>Muestras de tamaño n</a:t>
              </a:r>
            </a:p>
          </p:txBody>
        </p:sp>
        <p:sp>
          <p:nvSpPr>
            <p:cNvPr id="52" name="CuadroTexto 51">
              <a:extLst>
                <a:ext uri="{FF2B5EF4-FFF2-40B4-BE49-F238E27FC236}">
                  <a16:creationId xmlns:a16="http://schemas.microsoft.com/office/drawing/2014/main" id="{99DC0424-82D5-4529-BFBA-4C815EAEDE30}"/>
                </a:ext>
              </a:extLst>
            </p:cNvPr>
            <p:cNvSpPr txBox="1"/>
            <p:nvPr/>
          </p:nvSpPr>
          <p:spPr>
            <a:xfrm>
              <a:off x="6116422" y="5157192"/>
              <a:ext cx="2604657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s-MX" sz="1400" b="1" dirty="0">
                  <a:solidFill>
                    <a:schemeClr val="accent1"/>
                  </a:solidFill>
                </a:rPr>
                <a:t>Distribución de estimadores de promedio con tamaño 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516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7F51B64-4615-4661-AEBC-540F90D93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998874" y="3945167"/>
            <a:ext cx="2789756" cy="2789756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C0F4D71F-F648-4297-95D5-0442057C5905}"/>
              </a:ext>
            </a:extLst>
          </p:cNvPr>
          <p:cNvSpPr txBox="1"/>
          <p:nvPr/>
        </p:nvSpPr>
        <p:spPr>
          <a:xfrm>
            <a:off x="5768752" y="5589240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Con pruebas estadísticas!!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A02268D-E1AD-4219-8B55-46F644E2B887}"/>
              </a:ext>
            </a:extLst>
          </p:cNvPr>
          <p:cNvSpPr txBox="1"/>
          <p:nvPr/>
        </p:nvSpPr>
        <p:spPr>
          <a:xfrm>
            <a:off x="4888978" y="3079938"/>
            <a:ext cx="39745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dirty="0"/>
              <a:t>¿si no podemos estudiar a toda la población estadística?</a:t>
            </a:r>
          </a:p>
          <a:p>
            <a:pPr marL="342900" indent="-342900">
              <a:buFont typeface="+mj-lt"/>
              <a:buAutoNum type="arabicPeriod"/>
            </a:pPr>
            <a:r>
              <a:rPr lang="es-MX" dirty="0"/>
              <a:t> ¿si cada vez que muestreo obtengo distintos estimadores?</a:t>
            </a:r>
          </a:p>
          <a:p>
            <a:pPr marL="342900" indent="-342900">
              <a:buFont typeface="+mj-lt"/>
              <a:buAutoNum type="arabicPeriod"/>
            </a:pPr>
            <a:r>
              <a:rPr lang="es-MX" i="1" dirty="0"/>
              <a:t> ¿cómo podemos inferir sobre la población?</a:t>
            </a:r>
          </a:p>
        </p:txBody>
      </p:sp>
      <p:grpSp>
        <p:nvGrpSpPr>
          <p:cNvPr id="42" name="Grupo 41">
            <a:extLst>
              <a:ext uri="{FF2B5EF4-FFF2-40B4-BE49-F238E27FC236}">
                <a16:creationId xmlns:a16="http://schemas.microsoft.com/office/drawing/2014/main" id="{B91711DB-3067-4BAC-A982-D8711DD023B9}"/>
              </a:ext>
            </a:extLst>
          </p:cNvPr>
          <p:cNvGrpSpPr/>
          <p:nvPr/>
        </p:nvGrpSpPr>
        <p:grpSpPr>
          <a:xfrm>
            <a:off x="323528" y="116632"/>
            <a:ext cx="8397552" cy="2520280"/>
            <a:chOff x="323528" y="116632"/>
            <a:chExt cx="8397552" cy="2520280"/>
          </a:xfrm>
        </p:grpSpPr>
        <p:pic>
          <p:nvPicPr>
            <p:cNvPr id="8" name="Picture 11" descr="http://www.ciencias.ies-bezmiliana.org/blog/wp-content/uploads/2007/11/cardumen.jpg">
              <a:extLst>
                <a:ext uri="{FF2B5EF4-FFF2-40B4-BE49-F238E27FC236}">
                  <a16:creationId xmlns:a16="http://schemas.microsoft.com/office/drawing/2014/main" id="{EFDE96FB-0E44-404D-9EF8-94DDAC0E5B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 t="7463"/>
            <a:stretch>
              <a:fillRect/>
            </a:stretch>
          </p:blipFill>
          <p:spPr bwMode="auto">
            <a:xfrm>
              <a:off x="492265" y="184340"/>
              <a:ext cx="3433308" cy="232269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9" name="25 Grupo">
              <a:extLst>
                <a:ext uri="{FF2B5EF4-FFF2-40B4-BE49-F238E27FC236}">
                  <a16:creationId xmlns:a16="http://schemas.microsoft.com/office/drawing/2014/main" id="{7113C3D2-06B0-4EB7-84F8-1D770AC16E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61940" y="559658"/>
              <a:ext cx="3429000" cy="1941512"/>
              <a:chOff x="5500694" y="2928934"/>
              <a:chExt cx="3429024" cy="1940968"/>
            </a:xfrm>
          </p:grpSpPr>
          <p:grpSp>
            <p:nvGrpSpPr>
              <p:cNvPr id="20" name="19 Grupo">
                <a:extLst>
                  <a:ext uri="{FF2B5EF4-FFF2-40B4-BE49-F238E27FC236}">
                    <a16:creationId xmlns:a16="http://schemas.microsoft.com/office/drawing/2014/main" id="{F8172291-7FE7-48AF-82EC-EC4FCCBD7E4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00694" y="2928934"/>
                <a:ext cx="3429024" cy="1603543"/>
                <a:chOff x="5500694" y="2928934"/>
                <a:chExt cx="3429024" cy="1603543"/>
              </a:xfrm>
            </p:grpSpPr>
            <p:pic>
              <p:nvPicPr>
                <p:cNvPr id="22" name="9 Imagen" descr="Simetría y Kurtosis.png">
                  <a:extLst>
                    <a:ext uri="{FF2B5EF4-FFF2-40B4-BE49-F238E27FC236}">
                      <a16:creationId xmlns:a16="http://schemas.microsoft.com/office/drawing/2014/main" id="{F01255AB-959B-4BE8-9CDE-9318E29D35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 l="21597" t="72882" r="12067"/>
                <a:stretch>
                  <a:fillRect/>
                </a:stretch>
              </p:blipFill>
              <p:spPr bwMode="auto">
                <a:xfrm>
                  <a:off x="5857884" y="3143248"/>
                  <a:ext cx="3071834" cy="11429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23" name="13 CuadroTexto">
                  <a:extLst>
                    <a:ext uri="{FF2B5EF4-FFF2-40B4-BE49-F238E27FC236}">
                      <a16:creationId xmlns:a16="http://schemas.microsoft.com/office/drawing/2014/main" id="{F75C67F6-1DB4-4E93-ABA5-D57D7E719DB2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357950" y="4286256"/>
                  <a:ext cx="1000132" cy="24622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r>
                    <a:rPr lang="es-ES" sz="1000"/>
                    <a:t>Longitud (cm)</a:t>
                  </a:r>
                  <a:endParaRPr lang="es-VE" sz="1000"/>
                </a:p>
              </p:txBody>
            </p:sp>
            <p:sp>
              <p:nvSpPr>
                <p:cNvPr id="24" name="14 CuadroTexto">
                  <a:extLst>
                    <a:ext uri="{FF2B5EF4-FFF2-40B4-BE49-F238E27FC236}">
                      <a16:creationId xmlns:a16="http://schemas.microsoft.com/office/drawing/2014/main" id="{AFF640C2-440D-4DED-BE00-D9652491AA48}"/>
                    </a:ext>
                  </a:extLst>
                </p:cNvPr>
                <p:cNvSpPr txBox="1"/>
                <p:nvPr/>
              </p:nvSpPr>
              <p:spPr>
                <a:xfrm rot="16200000">
                  <a:off x="4977003" y="3452625"/>
                  <a:ext cx="1309320" cy="261939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>
                    <a:defRPr/>
                  </a:pPr>
                  <a:r>
                    <a:rPr lang="es-ES" sz="1050" dirty="0">
                      <a:latin typeface="Arial" charset="0"/>
                      <a:cs typeface="Arial" charset="0"/>
                    </a:rPr>
                    <a:t>Número de peces</a:t>
                  </a:r>
                  <a:endParaRPr lang="es-VE" sz="1050" dirty="0">
                    <a:latin typeface="Arial" charset="0"/>
                    <a:cs typeface="Arial" charset="0"/>
                  </a:endParaRPr>
                </a:p>
              </p:txBody>
            </p:sp>
            <p:cxnSp>
              <p:nvCxnSpPr>
                <p:cNvPr id="25" name="16 Conector recto">
                  <a:extLst>
                    <a:ext uri="{FF2B5EF4-FFF2-40B4-BE49-F238E27FC236}">
                      <a16:creationId xmlns:a16="http://schemas.microsoft.com/office/drawing/2014/main" id="{5722C5EE-8399-4BEE-B7F6-259272120336}"/>
                    </a:ext>
                  </a:extLst>
                </p:cNvPr>
                <p:cNvCxnSpPr/>
                <p:nvPr/>
              </p:nvCxnSpPr>
              <p:spPr>
                <a:xfrm rot="5400000" flipH="1" flipV="1">
                  <a:off x="5180211" y="3606606"/>
                  <a:ext cx="1355345" cy="3175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18 Conector recto">
                  <a:extLst>
                    <a:ext uri="{FF2B5EF4-FFF2-40B4-BE49-F238E27FC236}">
                      <a16:creationId xmlns:a16="http://schemas.microsoft.com/office/drawing/2014/main" id="{0389FA25-9E48-4B21-98FD-7A43E0ADF6D9}"/>
                    </a:ext>
                  </a:extLst>
                </p:cNvPr>
                <p:cNvCxnSpPr/>
                <p:nvPr/>
              </p:nvCxnSpPr>
              <p:spPr>
                <a:xfrm>
                  <a:off x="5857883" y="4285866"/>
                  <a:ext cx="3071835" cy="1588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1" name="20 CuadroTexto">
                <a:extLst>
                  <a:ext uri="{FF2B5EF4-FFF2-40B4-BE49-F238E27FC236}">
                    <a16:creationId xmlns:a16="http://schemas.microsoft.com/office/drawing/2014/main" id="{250008C9-5047-4993-A8A0-F41E9D62C4B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72198" y="4500570"/>
                <a:ext cx="2500330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s-ES" dirty="0"/>
                  <a:t>Población estadística</a:t>
                </a:r>
                <a:endParaRPr lang="es-VE" dirty="0"/>
              </a:p>
            </p:txBody>
          </p:sp>
        </p:grp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72DCA948-EA27-47AD-BD02-5452EC610D9B}"/>
                </a:ext>
              </a:extLst>
            </p:cNvPr>
            <p:cNvSpPr/>
            <p:nvPr/>
          </p:nvSpPr>
          <p:spPr>
            <a:xfrm>
              <a:off x="323528" y="116632"/>
              <a:ext cx="8397552" cy="252028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CuadroTexto 32">
                  <a:extLst>
                    <a:ext uri="{FF2B5EF4-FFF2-40B4-BE49-F238E27FC236}">
                      <a16:creationId xmlns:a16="http://schemas.microsoft.com/office/drawing/2014/main" id="{691EF202-D686-4864-8BED-D05D6BD457C7}"/>
                    </a:ext>
                  </a:extLst>
                </p:cNvPr>
                <p:cNvSpPr txBox="1"/>
                <p:nvPr/>
              </p:nvSpPr>
              <p:spPr>
                <a:xfrm>
                  <a:off x="6146282" y="390445"/>
                  <a:ext cx="1098634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s-MX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=32 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33" name="CuadroTexto 32">
                  <a:extLst>
                    <a:ext uri="{FF2B5EF4-FFF2-40B4-BE49-F238E27FC236}">
                      <a16:creationId xmlns:a16="http://schemas.microsoft.com/office/drawing/2014/main" id="{691EF202-D686-4864-8BED-D05D6BD457C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46282" y="390445"/>
                  <a:ext cx="1098634" cy="276999"/>
                </a:xfrm>
                <a:prstGeom prst="rect">
                  <a:avLst/>
                </a:prstGeom>
                <a:blipFill>
                  <a:blip r:embed="rId6"/>
                  <a:stretch>
                    <a:fillRect l="-4444" r="-2778" b="-24444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BA901E76-79B1-49C8-B415-026FAC17EDD1}"/>
                </a:ext>
              </a:extLst>
            </p:cNvPr>
            <p:cNvCxnSpPr/>
            <p:nvPr/>
          </p:nvCxnSpPr>
          <p:spPr>
            <a:xfrm>
              <a:off x="6229746" y="774032"/>
              <a:ext cx="0" cy="1142938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upo 43">
            <a:extLst>
              <a:ext uri="{FF2B5EF4-FFF2-40B4-BE49-F238E27FC236}">
                <a16:creationId xmlns:a16="http://schemas.microsoft.com/office/drawing/2014/main" id="{40655828-11A0-4290-AA3D-2C64B8079032}"/>
              </a:ext>
            </a:extLst>
          </p:cNvPr>
          <p:cNvGrpSpPr/>
          <p:nvPr/>
        </p:nvGrpSpPr>
        <p:grpSpPr>
          <a:xfrm>
            <a:off x="2131052" y="2740864"/>
            <a:ext cx="1096198" cy="925071"/>
            <a:chOff x="2131052" y="2740864"/>
            <a:chExt cx="1096198" cy="925071"/>
          </a:xfrm>
        </p:grpSpPr>
        <p:sp>
          <p:nvSpPr>
            <p:cNvPr id="28" name="Flecha: hacia abajo 27">
              <a:extLst>
                <a:ext uri="{FF2B5EF4-FFF2-40B4-BE49-F238E27FC236}">
                  <a16:creationId xmlns:a16="http://schemas.microsoft.com/office/drawing/2014/main" id="{68FBDE7C-32F3-43C8-8EE9-64F4E11D4785}"/>
                </a:ext>
              </a:extLst>
            </p:cNvPr>
            <p:cNvSpPr/>
            <p:nvPr/>
          </p:nvSpPr>
          <p:spPr>
            <a:xfrm>
              <a:off x="2267744" y="2740864"/>
              <a:ext cx="72008" cy="6480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7" name="CuadroTexto 36">
                  <a:extLst>
                    <a:ext uri="{FF2B5EF4-FFF2-40B4-BE49-F238E27FC236}">
                      <a16:creationId xmlns:a16="http://schemas.microsoft.com/office/drawing/2014/main" id="{1D793356-3CCF-482F-B068-1EE686DC1C90}"/>
                    </a:ext>
                  </a:extLst>
                </p:cNvPr>
                <p:cNvSpPr txBox="1"/>
                <p:nvPr/>
              </p:nvSpPr>
              <p:spPr>
                <a:xfrm>
                  <a:off x="2131052" y="3388936"/>
                  <a:ext cx="10961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s-MX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MX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=26 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37" name="CuadroTexto 36">
                  <a:extLst>
                    <a:ext uri="{FF2B5EF4-FFF2-40B4-BE49-F238E27FC236}">
                      <a16:creationId xmlns:a16="http://schemas.microsoft.com/office/drawing/2014/main" id="{1D793356-3CCF-482F-B068-1EE686DC1C9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31052" y="3388936"/>
                  <a:ext cx="1096198" cy="276999"/>
                </a:xfrm>
                <a:prstGeom prst="rect">
                  <a:avLst/>
                </a:prstGeom>
                <a:blipFill>
                  <a:blip r:embed="rId7"/>
                  <a:stretch>
                    <a:fillRect l="-2793" r="-2793" b="-6667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4D424F83-9A0D-40DE-B5EE-7B1D662DA172}"/>
              </a:ext>
            </a:extLst>
          </p:cNvPr>
          <p:cNvGrpSpPr/>
          <p:nvPr/>
        </p:nvGrpSpPr>
        <p:grpSpPr>
          <a:xfrm>
            <a:off x="1485411" y="2740864"/>
            <a:ext cx="1096198" cy="2005191"/>
            <a:chOff x="1485411" y="2740864"/>
            <a:chExt cx="1096198" cy="2005191"/>
          </a:xfrm>
        </p:grpSpPr>
        <p:sp>
          <p:nvSpPr>
            <p:cNvPr id="30" name="Flecha: hacia abajo 29">
              <a:extLst>
                <a:ext uri="{FF2B5EF4-FFF2-40B4-BE49-F238E27FC236}">
                  <a16:creationId xmlns:a16="http://schemas.microsoft.com/office/drawing/2014/main" id="{9E140E1B-7BE5-4567-B80C-E534CE662578}"/>
                </a:ext>
              </a:extLst>
            </p:cNvPr>
            <p:cNvSpPr/>
            <p:nvPr/>
          </p:nvSpPr>
          <p:spPr>
            <a:xfrm>
              <a:off x="1547664" y="2740864"/>
              <a:ext cx="72008" cy="162424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9" name="CuadroTexto 38">
                  <a:extLst>
                    <a:ext uri="{FF2B5EF4-FFF2-40B4-BE49-F238E27FC236}">
                      <a16:creationId xmlns:a16="http://schemas.microsoft.com/office/drawing/2014/main" id="{33CC8416-2AC3-4387-9464-AC232E803C97}"/>
                    </a:ext>
                  </a:extLst>
                </p:cNvPr>
                <p:cNvSpPr txBox="1"/>
                <p:nvPr/>
              </p:nvSpPr>
              <p:spPr>
                <a:xfrm>
                  <a:off x="1485411" y="4469056"/>
                  <a:ext cx="10961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s-MX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MX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=35 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39" name="CuadroTexto 38">
                  <a:extLst>
                    <a:ext uri="{FF2B5EF4-FFF2-40B4-BE49-F238E27FC236}">
                      <a16:creationId xmlns:a16="http://schemas.microsoft.com/office/drawing/2014/main" id="{33CC8416-2AC3-4387-9464-AC232E803C9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85411" y="4469056"/>
                  <a:ext cx="1096198" cy="276999"/>
                </a:xfrm>
                <a:prstGeom prst="rect">
                  <a:avLst/>
                </a:prstGeom>
                <a:blipFill>
                  <a:blip r:embed="rId8"/>
                  <a:stretch>
                    <a:fillRect l="-2793" r="-2793" b="-6522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6" name="Grupo 45">
            <a:extLst>
              <a:ext uri="{FF2B5EF4-FFF2-40B4-BE49-F238E27FC236}">
                <a16:creationId xmlns:a16="http://schemas.microsoft.com/office/drawing/2014/main" id="{E95D3BE1-EF32-4976-9F6D-79AF04CA6EE0}"/>
              </a:ext>
            </a:extLst>
          </p:cNvPr>
          <p:cNvGrpSpPr/>
          <p:nvPr/>
        </p:nvGrpSpPr>
        <p:grpSpPr>
          <a:xfrm>
            <a:off x="503596" y="2740864"/>
            <a:ext cx="1096198" cy="2901231"/>
            <a:chOff x="503596" y="2740864"/>
            <a:chExt cx="1096198" cy="2901231"/>
          </a:xfrm>
        </p:grpSpPr>
        <p:sp>
          <p:nvSpPr>
            <p:cNvPr id="32" name="Flecha: hacia abajo 31">
              <a:extLst>
                <a:ext uri="{FF2B5EF4-FFF2-40B4-BE49-F238E27FC236}">
                  <a16:creationId xmlns:a16="http://schemas.microsoft.com/office/drawing/2014/main" id="{86ADE0F8-63A7-4B7B-964C-1F9FA39D3B09}"/>
                </a:ext>
              </a:extLst>
            </p:cNvPr>
            <p:cNvSpPr/>
            <p:nvPr/>
          </p:nvSpPr>
          <p:spPr>
            <a:xfrm>
              <a:off x="653061" y="2740864"/>
              <a:ext cx="72008" cy="252028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CuadroTexto 40">
                  <a:extLst>
                    <a:ext uri="{FF2B5EF4-FFF2-40B4-BE49-F238E27FC236}">
                      <a16:creationId xmlns:a16="http://schemas.microsoft.com/office/drawing/2014/main" id="{AC2B9E78-BEEB-4ABD-89A8-44C0008BFE91}"/>
                    </a:ext>
                  </a:extLst>
                </p:cNvPr>
                <p:cNvSpPr txBox="1"/>
                <p:nvPr/>
              </p:nvSpPr>
              <p:spPr>
                <a:xfrm>
                  <a:off x="503596" y="5365096"/>
                  <a:ext cx="1096198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̅"/>
                            <m:ctrlPr>
                              <a:rPr lang="es-MX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s-MX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=30 </m:t>
                        </m:r>
                        <m:r>
                          <a:rPr lang="es-MX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oMath>
                    </m:oMathPara>
                  </a14:m>
                  <a:endParaRPr lang="es-MX" dirty="0"/>
                </a:p>
              </p:txBody>
            </p:sp>
          </mc:Choice>
          <mc:Fallback xmlns="">
            <p:sp>
              <p:nvSpPr>
                <p:cNvPr id="41" name="CuadroTexto 40">
                  <a:extLst>
                    <a:ext uri="{FF2B5EF4-FFF2-40B4-BE49-F238E27FC236}">
                      <a16:creationId xmlns:a16="http://schemas.microsoft.com/office/drawing/2014/main" id="{AC2B9E78-BEEB-4ABD-89A8-44C0008BFE9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03596" y="5365096"/>
                  <a:ext cx="1096198" cy="276999"/>
                </a:xfrm>
                <a:prstGeom prst="rect">
                  <a:avLst/>
                </a:prstGeom>
                <a:blipFill>
                  <a:blip r:embed="rId9"/>
                  <a:stretch>
                    <a:fillRect l="-2793" r="-2793" b="-6522"/>
                  </a:stretch>
                </a:blipFill>
              </p:spPr>
              <p:txBody>
                <a:bodyPr/>
                <a:lstStyle/>
                <a:p>
                  <a:r>
                    <a:rPr lang="es-MX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447046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098D1E3-D38C-415E-9DF7-0D083F4F450B}"/>
              </a:ext>
            </a:extLst>
          </p:cNvPr>
          <p:cNvSpPr txBox="1"/>
          <p:nvPr/>
        </p:nvSpPr>
        <p:spPr>
          <a:xfrm>
            <a:off x="71500" y="404664"/>
            <a:ext cx="900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/>
              <a:t>Prueba estadística: </a:t>
            </a:r>
            <a:r>
              <a:rPr lang="es-ES" sz="2400" dirty="0"/>
              <a:t>Se emplean con la finalidad de descartar probabilísticamente una hipótesis nula (Fisher, 1935). Pasos:</a:t>
            </a:r>
            <a:endParaRPr lang="es-MX" sz="2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FC1F5FF-2AF9-4FF8-ACF1-714E3AE1E9DB}"/>
              </a:ext>
            </a:extLst>
          </p:cNvPr>
          <p:cNvSpPr txBox="1"/>
          <p:nvPr/>
        </p:nvSpPr>
        <p:spPr>
          <a:xfrm>
            <a:off x="539552" y="1484784"/>
            <a:ext cx="806489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sz="2000" dirty="0"/>
              <a:t>Definir la hipótesis nula (H</a:t>
            </a:r>
            <a:r>
              <a:rPr lang="es-ES" sz="2000" baseline="-25000" dirty="0"/>
              <a:t>0</a:t>
            </a:r>
            <a:r>
              <a:rPr lang="es-ES" sz="2000" dirty="0"/>
              <a:t>)</a:t>
            </a:r>
          </a:p>
          <a:p>
            <a:pPr marL="342900" indent="-342900">
              <a:buAutoNum type="arabicPeriod"/>
            </a:pPr>
            <a:endParaRPr lang="es-ES" sz="2000" dirty="0"/>
          </a:p>
          <a:p>
            <a:r>
              <a:rPr lang="es-ES" sz="2000" dirty="0"/>
              <a:t>2. Elegir una prueba que mida la desviación del H</a:t>
            </a:r>
            <a:r>
              <a:rPr lang="es-ES" sz="2000" baseline="-25000" dirty="0"/>
              <a:t>0</a:t>
            </a:r>
            <a:r>
              <a:rPr lang="es-ES" sz="2000" dirty="0"/>
              <a:t> y que tenga un estadístico con </a:t>
            </a:r>
            <a:r>
              <a:rPr lang="es-ES" sz="2000" u="sng" dirty="0"/>
              <a:t>distribución conocida</a:t>
            </a:r>
            <a:r>
              <a:rPr lang="es-ES" sz="2000" dirty="0"/>
              <a:t>.</a:t>
            </a:r>
          </a:p>
          <a:p>
            <a:endParaRPr lang="es-ES" sz="2000" dirty="0"/>
          </a:p>
          <a:p>
            <a:r>
              <a:rPr lang="es-ES" sz="2000" dirty="0"/>
              <a:t>3. Definir el criterio de rechazo de la H</a:t>
            </a:r>
            <a:r>
              <a:rPr lang="es-ES" sz="2000" baseline="-25000" dirty="0"/>
              <a:t>0</a:t>
            </a:r>
            <a:endParaRPr lang="es-ES" sz="2000" dirty="0"/>
          </a:p>
          <a:p>
            <a:endParaRPr lang="es-ES" sz="2000" dirty="0"/>
          </a:p>
          <a:p>
            <a:r>
              <a:rPr lang="es-ES" sz="2000" dirty="0"/>
              <a:t>4. Con los datos del estudio, calcular el estadístico elegido.</a:t>
            </a:r>
          </a:p>
          <a:p>
            <a:endParaRPr lang="es-ES" sz="2000" dirty="0"/>
          </a:p>
          <a:p>
            <a:r>
              <a:rPr lang="es-ES" sz="2000" dirty="0"/>
              <a:t>5. Determinar la probabilidad asociada de obtener nuestro valor muestral del estadístico si la H</a:t>
            </a:r>
            <a:r>
              <a:rPr lang="es-ES" sz="2000" baseline="-25000" dirty="0"/>
              <a:t>0</a:t>
            </a:r>
            <a:r>
              <a:rPr lang="es-ES" sz="2000" dirty="0"/>
              <a:t> es cierta</a:t>
            </a:r>
          </a:p>
          <a:p>
            <a:endParaRPr lang="es-ES" sz="2000" dirty="0"/>
          </a:p>
          <a:p>
            <a:r>
              <a:rPr lang="es-ES" sz="2000" dirty="0"/>
              <a:t>6. Rechazar H</a:t>
            </a:r>
            <a:r>
              <a:rPr lang="es-ES" sz="2000" baseline="-25000" dirty="0"/>
              <a:t>0</a:t>
            </a:r>
            <a:r>
              <a:rPr lang="es-ES" sz="2000" dirty="0"/>
              <a:t> si se cumple el criterio de rechazo; retener de lo contrario.</a:t>
            </a:r>
            <a:endParaRPr lang="es-MX" sz="20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C5D4AEC-196F-4DAA-BD4D-987E5B416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062" y="0"/>
            <a:ext cx="1349938" cy="1799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37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8FDCBD6-CBA9-4693-89B1-3BD8832B61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2" t="32149" r="2962" b="6560"/>
          <a:stretch/>
        </p:blipFill>
        <p:spPr>
          <a:xfrm>
            <a:off x="863588" y="1044739"/>
            <a:ext cx="7416824" cy="569662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A191C53-C26A-4BF2-A047-72C8EF5589A3}"/>
              </a:ext>
            </a:extLst>
          </p:cNvPr>
          <p:cNvSpPr txBox="1"/>
          <p:nvPr/>
        </p:nvSpPr>
        <p:spPr>
          <a:xfrm>
            <a:off x="179512" y="116632"/>
            <a:ext cx="91169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2. Elegir una prueba que mida la desviación del H</a:t>
            </a:r>
            <a:r>
              <a:rPr lang="es-ES" sz="2400" baseline="-25000" dirty="0"/>
              <a:t>0</a:t>
            </a:r>
            <a:r>
              <a:rPr lang="es-ES" sz="2400" dirty="0"/>
              <a:t> y que tenga un estadístico con </a:t>
            </a:r>
            <a:r>
              <a:rPr lang="es-ES" sz="2400" u="sng" dirty="0"/>
              <a:t>distribución conocida</a:t>
            </a:r>
            <a:r>
              <a:rPr lang="es-E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3816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9789AD3-650B-414B-ABD7-9E41A368D4B0}"/>
              </a:ext>
            </a:extLst>
          </p:cNvPr>
          <p:cNvSpPr txBox="1"/>
          <p:nvPr/>
        </p:nvSpPr>
        <p:spPr>
          <a:xfrm>
            <a:off x="539551" y="260648"/>
            <a:ext cx="7934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Caso de estudio: </a:t>
            </a:r>
            <a:r>
              <a:rPr lang="es-MX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Accidente nuclear de Fukushima y salud de peces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E8D83FF-918F-4F4C-BAB9-2E521EBA0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160" y="832318"/>
            <a:ext cx="2907815" cy="1635646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B436954-31FD-4AED-B28A-3BC959403FEF}"/>
              </a:ext>
            </a:extLst>
          </p:cNvPr>
          <p:cNvSpPr txBox="1"/>
          <p:nvPr/>
        </p:nvSpPr>
        <p:spPr>
          <a:xfrm>
            <a:off x="224025" y="1344037"/>
            <a:ext cx="5328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u="sng" dirty="0"/>
              <a:t>Modelo: </a:t>
            </a:r>
            <a:r>
              <a:rPr lang="es-MX" dirty="0"/>
              <a:t>La radioactividad modifica la estructura molecular de las células, lo que compromete su funcionamiento. El accidente de Fukushima pudo afectar la salud de las poblaciones de peces.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B01AA0B-D112-4EB5-A162-29EE2C9B45DE}"/>
              </a:ext>
            </a:extLst>
          </p:cNvPr>
          <p:cNvSpPr txBox="1"/>
          <p:nvPr/>
        </p:nvSpPr>
        <p:spPr>
          <a:xfrm>
            <a:off x="224025" y="2773615"/>
            <a:ext cx="8250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u="sng" dirty="0"/>
              <a:t>Hipótesis</a:t>
            </a:r>
            <a:r>
              <a:rPr lang="es-MX" dirty="0"/>
              <a:t>: Si el accidente de Fukushima afectó la salud de los peces de la zona, se esperaría observar una modificación de al menos </a:t>
            </a:r>
            <a:r>
              <a:rPr lang="es-MX" b="1" i="1" u="sng" dirty="0"/>
              <a:t>20 %</a:t>
            </a:r>
            <a:r>
              <a:rPr lang="es-MX" dirty="0"/>
              <a:t> en los patrones de crecimiento de los peces respecto a información previa.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2818EA1-E030-4444-B7EB-F11101577D21}"/>
              </a:ext>
            </a:extLst>
          </p:cNvPr>
          <p:cNvSpPr txBox="1"/>
          <p:nvPr/>
        </p:nvSpPr>
        <p:spPr>
          <a:xfrm>
            <a:off x="165764" y="4102621"/>
            <a:ext cx="8812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u="sng" dirty="0"/>
              <a:t>Hipótesis Nula: </a:t>
            </a:r>
            <a:r>
              <a:rPr lang="es-MX" dirty="0"/>
              <a:t>Los patrones de crecimiento entre los peces de </a:t>
            </a:r>
            <a:r>
              <a:rPr lang="es-MX" dirty="0" err="1"/>
              <a:t>Fukusima</a:t>
            </a:r>
            <a:r>
              <a:rPr lang="es-MX" dirty="0"/>
              <a:t> luego del accidente no superan </a:t>
            </a:r>
            <a:r>
              <a:rPr lang="es-MX" b="1" i="1" u="sng" dirty="0"/>
              <a:t>20%</a:t>
            </a:r>
            <a:r>
              <a:rPr lang="es-MX" dirty="0"/>
              <a:t> respecto a los patrones previos al accidente.</a:t>
            </a:r>
          </a:p>
        </p:txBody>
      </p:sp>
      <p:pic>
        <p:nvPicPr>
          <p:cNvPr id="11" name="Picture 11" descr="http://www.ciencias.ies-bezmiliana.org/blog/wp-content/uploads/2007/11/cardumen.jpg">
            <a:extLst>
              <a:ext uri="{FF2B5EF4-FFF2-40B4-BE49-F238E27FC236}">
                <a16:creationId xmlns:a16="http://schemas.microsoft.com/office/drawing/2014/main" id="{26FFC787-029D-41B7-87E1-19D1B988E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t="7463"/>
          <a:stretch>
            <a:fillRect/>
          </a:stretch>
        </p:blipFill>
        <p:spPr bwMode="auto">
          <a:xfrm>
            <a:off x="4716016" y="4963717"/>
            <a:ext cx="2592288" cy="1753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11" descr="http://www.ciencias.ies-bezmiliana.org/blog/wp-content/uploads/2007/11/cardumen.jpg">
            <a:extLst>
              <a:ext uri="{FF2B5EF4-FFF2-40B4-BE49-F238E27FC236}">
                <a16:creationId xmlns:a16="http://schemas.microsoft.com/office/drawing/2014/main" id="{7D2DD474-D34E-40C5-9A41-0FA83B010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t="7463"/>
          <a:stretch>
            <a:fillRect/>
          </a:stretch>
        </p:blipFill>
        <p:spPr bwMode="auto">
          <a:xfrm>
            <a:off x="986338" y="4963717"/>
            <a:ext cx="2592288" cy="1753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90D67D92-56D7-4B30-AA74-67C872490761}"/>
              </a:ext>
            </a:extLst>
          </p:cNvPr>
          <p:cNvSpPr txBox="1"/>
          <p:nvPr/>
        </p:nvSpPr>
        <p:spPr>
          <a:xfrm>
            <a:off x="5868099" y="2467964"/>
            <a:ext cx="3131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/>
              <a:t>Japón, 2011. Terremoto de 9.0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A63BA94-CAD2-4D77-9ECA-E07DB6D89B71}"/>
              </a:ext>
            </a:extLst>
          </p:cNvPr>
          <p:cNvSpPr txBox="1"/>
          <p:nvPr/>
        </p:nvSpPr>
        <p:spPr>
          <a:xfrm>
            <a:off x="150577" y="4833868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u="sng" dirty="0"/>
              <a:t>Hipótesis estadísticas: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2F196E15-7923-42F0-8DC5-63BA4A78CA82}"/>
                  </a:ext>
                </a:extLst>
              </p:cNvPr>
              <p:cNvSpPr txBox="1"/>
              <p:nvPr/>
            </p:nvSpPr>
            <p:spPr>
              <a:xfrm>
                <a:off x="2247740" y="5178870"/>
                <a:ext cx="3491020" cy="46410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MX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s-MX" sz="28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MX" sz="28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s-MX" sz="28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: </m:t>
                          </m:r>
                          <m:r>
                            <a:rPr lang="es-MX" sz="2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s-MX" sz="2800" b="0" i="1" smtClean="0">
                              <a:latin typeface="Cambria Math" panose="02040503050406030204" pitchFamily="18" charset="0"/>
                            </a:rPr>
                            <m:t>𝑎𝑛𝑡𝑒𝑠</m:t>
                          </m:r>
                        </m:sub>
                      </m:sSub>
                      <m:r>
                        <a:rPr lang="es-MX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s-MX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 </m:t>
                      </m:r>
                      <m:sSub>
                        <m:sSubPr>
                          <m:ctrlPr>
                            <a:rPr lang="es-MX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MX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s-MX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𝑑𝑒𝑠𝑝𝑢𝑒𝑠</m:t>
                          </m:r>
                        </m:sub>
                      </m:sSub>
                    </m:oMath>
                  </m:oMathPara>
                </a14:m>
                <a:endParaRPr lang="es-MX" sz="2800" dirty="0"/>
              </a:p>
            </p:txBody>
          </p:sp>
        </mc:Choice>
        <mc:Fallback xmlns=""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2F196E15-7923-42F0-8DC5-63BA4A78CA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7740" y="5178870"/>
                <a:ext cx="3491020" cy="46410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01BC68AB-1DCB-427E-BE0E-E0523ED269C2}"/>
                  </a:ext>
                </a:extLst>
              </p:cNvPr>
              <p:cNvSpPr txBox="1"/>
              <p:nvPr/>
            </p:nvSpPr>
            <p:spPr>
              <a:xfrm>
                <a:off x="2247740" y="5662296"/>
                <a:ext cx="4634795" cy="46410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MX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s-MX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: </m:t>
                        </m:r>
                        <m:r>
                          <a:rPr lang="es-MX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𝑎𝑛𝑡𝑒𝑠</m:t>
                        </m:r>
                      </m:sub>
                    </m:sSub>
                    <m:r>
                      <a:rPr lang="es-MX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 </m:t>
                    </m:r>
                    <m:sSub>
                      <m:sSubPr>
                        <m:ctrlP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𝑑𝑒𝑠𝑝𝑢𝑒𝑠</m:t>
                        </m:r>
                      </m:sub>
                    </m:sSub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&gt;20%</m:t>
                    </m:r>
                  </m:oMath>
                </a14:m>
                <a:r>
                  <a:rPr lang="es-MX" sz="2800" dirty="0"/>
                  <a:t> </a:t>
                </a:r>
              </a:p>
            </p:txBody>
          </p:sp>
        </mc:Choice>
        <mc:Fallback xmlns=""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01BC68AB-1DCB-427E-BE0E-E0523ED269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7740" y="5662296"/>
                <a:ext cx="4634795" cy="46410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150EADC-FD0F-425C-8C8B-351CCC14BAB8}"/>
                  </a:ext>
                </a:extLst>
              </p:cNvPr>
              <p:cNvSpPr txBox="1"/>
              <p:nvPr/>
            </p:nvSpPr>
            <p:spPr>
              <a:xfrm>
                <a:off x="2247740" y="6207262"/>
                <a:ext cx="4686796" cy="46410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s-MX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s-MX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s-MX" sz="2800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: </m:t>
                        </m:r>
                        <m:r>
                          <a:rPr lang="es-MX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s-MX" sz="2800" b="0" i="1" smtClean="0">
                            <a:latin typeface="Cambria Math" panose="02040503050406030204" pitchFamily="18" charset="0"/>
                          </a:rPr>
                          <m:t>𝑎𝑛𝑡𝑒𝑠</m:t>
                        </m:r>
                      </m:sub>
                    </m:sSub>
                    <m:r>
                      <a:rPr lang="es-MX" sz="2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 </m:t>
                    </m:r>
                    <m:sSub>
                      <m:sSubPr>
                        <m:ctrlP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𝑑𝑒𝑠𝑝𝑢𝑒𝑠</m:t>
                        </m:r>
                      </m:sub>
                    </m:sSub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≤20%</m:t>
                    </m:r>
                  </m:oMath>
                </a14:m>
                <a:r>
                  <a:rPr lang="es-MX" sz="2800" dirty="0"/>
                  <a:t> </a:t>
                </a:r>
              </a:p>
            </p:txBody>
          </p:sp>
        </mc:Choice>
        <mc:Fallback xmlns=""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A150EADC-FD0F-425C-8C8B-351CCC14BA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7740" y="6207262"/>
                <a:ext cx="4686796" cy="46410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5634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  <p:bldP spid="10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17584</TotalTime>
  <Words>851</Words>
  <Application>Microsoft Office PowerPoint</Application>
  <PresentationFormat>Presentación en pantalla (4:3)</PresentationFormat>
  <Paragraphs>133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Lucida Sans Unicode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La necesidad de la Prueba estadística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UNAM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ESTADISTICA</dc:title>
  <dc:creator>LMSZC</dc:creator>
  <cp:lastModifiedBy>Edlin Guerra Castro</cp:lastModifiedBy>
  <cp:revision>761</cp:revision>
  <dcterms:created xsi:type="dcterms:W3CDTF">2007-08-15T22:34:06Z</dcterms:created>
  <dcterms:modified xsi:type="dcterms:W3CDTF">2022-08-31T19:45:53Z</dcterms:modified>
</cp:coreProperties>
</file>

<file path=docProps/thumbnail.jpeg>
</file>